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E017A-9D4A-4474-8922-BDAA63770F5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BE5B5F-850D-4C8A-9815-31167F7C91A4}">
      <dgm:prSet phldrT="[Text]" custT="1"/>
      <dgm:spPr/>
      <dgm:t>
        <a:bodyPr/>
        <a:lstStyle/>
        <a:p>
          <a:r>
            <a:rPr lang="en-US" sz="2800" dirty="0" smtClean="0"/>
            <a:t>Government </a:t>
          </a:r>
          <a:endParaRPr lang="en-US" sz="2000" dirty="0"/>
        </a:p>
      </dgm:t>
    </dgm:pt>
    <dgm:pt modelId="{0FA64F52-6CDD-48D2-BA7C-B7EC1DBD23E5}" type="parTrans" cxnId="{282FC927-AA1B-4881-9915-FFEE06B9A470}">
      <dgm:prSet/>
      <dgm:spPr/>
      <dgm:t>
        <a:bodyPr/>
        <a:lstStyle/>
        <a:p>
          <a:endParaRPr lang="en-US"/>
        </a:p>
      </dgm:t>
    </dgm:pt>
    <dgm:pt modelId="{19220B6D-B234-422B-880B-A21E5BC2AF3C}" type="sibTrans" cxnId="{282FC927-AA1B-4881-9915-FFEE06B9A470}">
      <dgm:prSet/>
      <dgm:spPr/>
      <dgm:t>
        <a:bodyPr/>
        <a:lstStyle/>
        <a:p>
          <a:endParaRPr lang="en-US"/>
        </a:p>
      </dgm:t>
    </dgm:pt>
    <dgm:pt modelId="{93C7FABA-BF29-45C8-997A-3ACAAF3C9CB9}">
      <dgm:prSet phldrT="[Text]" custT="1"/>
      <dgm:spPr/>
      <dgm:t>
        <a:bodyPr/>
        <a:lstStyle/>
        <a:p>
          <a:r>
            <a:rPr lang="en-US" sz="3200" dirty="0" smtClean="0"/>
            <a:t>Business </a:t>
          </a:r>
          <a:r>
            <a:rPr lang="en-US" sz="2000" dirty="0" smtClean="0"/>
            <a:t>(Growth &amp; Investment </a:t>
          </a:r>
          <a:r>
            <a:rPr lang="en-US" sz="2000" dirty="0" err="1" smtClean="0"/>
            <a:t>Env</a:t>
          </a:r>
          <a:r>
            <a:rPr lang="en-US" sz="2000" dirty="0" smtClean="0"/>
            <a:t>., Security etc.) </a:t>
          </a:r>
          <a:endParaRPr lang="en-US" sz="2100" dirty="0"/>
        </a:p>
      </dgm:t>
    </dgm:pt>
    <dgm:pt modelId="{13CA0C50-AA19-4C94-A8CC-C133007DD5FA}" type="parTrans" cxnId="{A6599FF7-5670-490B-B974-DBD9C96D1E41}">
      <dgm:prSet/>
      <dgm:spPr/>
      <dgm:t>
        <a:bodyPr/>
        <a:lstStyle/>
        <a:p>
          <a:endParaRPr lang="en-US"/>
        </a:p>
      </dgm:t>
    </dgm:pt>
    <dgm:pt modelId="{A09E333F-943B-4949-8837-9AFCE7064212}" type="sibTrans" cxnId="{A6599FF7-5670-490B-B974-DBD9C96D1E41}">
      <dgm:prSet/>
      <dgm:spPr/>
      <dgm:t>
        <a:bodyPr/>
        <a:lstStyle/>
        <a:p>
          <a:endParaRPr lang="en-US"/>
        </a:p>
      </dgm:t>
    </dgm:pt>
    <dgm:pt modelId="{370C77B2-F694-4A12-9FCC-710285F4A8AB}">
      <dgm:prSet phldrT="[Text]" custT="1"/>
      <dgm:spPr/>
      <dgm:t>
        <a:bodyPr/>
        <a:lstStyle/>
        <a:p>
          <a:r>
            <a:rPr lang="en-US" sz="2800" dirty="0" smtClean="0"/>
            <a:t>Civil Society </a:t>
          </a:r>
          <a:r>
            <a:rPr lang="en-US" sz="1700" dirty="0" smtClean="0"/>
            <a:t>(Right protection, safety and security, ease of getting services etc.)</a:t>
          </a:r>
          <a:endParaRPr lang="en-US" sz="1700" dirty="0"/>
        </a:p>
      </dgm:t>
    </dgm:pt>
    <dgm:pt modelId="{187CB460-309F-4EEA-AF6B-44A92D9CE1FC}" type="parTrans" cxnId="{36C921CC-A5AC-4BD9-833B-D0DCDA7E9227}">
      <dgm:prSet/>
      <dgm:spPr/>
      <dgm:t>
        <a:bodyPr/>
        <a:lstStyle/>
        <a:p>
          <a:endParaRPr lang="en-US"/>
        </a:p>
      </dgm:t>
    </dgm:pt>
    <dgm:pt modelId="{9B16CA6E-4F9A-45B3-BEF5-171EC5D5A3B8}" type="sibTrans" cxnId="{36C921CC-A5AC-4BD9-833B-D0DCDA7E9227}">
      <dgm:prSet/>
      <dgm:spPr/>
      <dgm:t>
        <a:bodyPr/>
        <a:lstStyle/>
        <a:p>
          <a:endParaRPr lang="en-US"/>
        </a:p>
      </dgm:t>
    </dgm:pt>
    <dgm:pt modelId="{C3D1F589-0074-4FE6-9616-1774B586A946}">
      <dgm:prSet phldrT="[Text]" custT="1"/>
      <dgm:spPr/>
      <dgm:t>
        <a:bodyPr/>
        <a:lstStyle/>
        <a:p>
          <a:r>
            <a:rPr lang="en-US" sz="2800" dirty="0" smtClean="0"/>
            <a:t>Technical </a:t>
          </a:r>
          <a:r>
            <a:rPr lang="en-US" sz="2000" dirty="0" smtClean="0"/>
            <a:t>(Employment creation, Capacity Development, Job security etc.) </a:t>
          </a:r>
          <a:endParaRPr lang="en-US" sz="2000" dirty="0"/>
        </a:p>
      </dgm:t>
    </dgm:pt>
    <dgm:pt modelId="{865119C0-6042-4430-991F-4760DC66E5C2}" type="parTrans" cxnId="{38CF9FA4-FF57-43E0-9374-0D0A3EC9C555}">
      <dgm:prSet/>
      <dgm:spPr/>
      <dgm:t>
        <a:bodyPr/>
        <a:lstStyle/>
        <a:p>
          <a:endParaRPr lang="en-US"/>
        </a:p>
      </dgm:t>
    </dgm:pt>
    <dgm:pt modelId="{D256F0DD-BA1E-4D73-8F0D-10EDC6A1807B}" type="sibTrans" cxnId="{38CF9FA4-FF57-43E0-9374-0D0A3EC9C555}">
      <dgm:prSet/>
      <dgm:spPr/>
      <dgm:t>
        <a:bodyPr/>
        <a:lstStyle/>
        <a:p>
          <a:endParaRPr lang="en-US"/>
        </a:p>
      </dgm:t>
    </dgm:pt>
    <dgm:pt modelId="{B4659B02-283D-4EAF-8096-3D0E181584B1}">
      <dgm:prSet phldrT="[Text]" custT="1"/>
      <dgm:spPr/>
      <dgm:t>
        <a:bodyPr/>
        <a:lstStyle/>
        <a:p>
          <a:r>
            <a:rPr lang="en-US" sz="2800" dirty="0" smtClean="0"/>
            <a:t>Academics </a:t>
          </a:r>
          <a:r>
            <a:rPr lang="en-US" sz="2100" dirty="0" smtClean="0"/>
            <a:t>(Research Fund, Adaptation of research findings etc. </a:t>
          </a:r>
          <a:endParaRPr lang="en-US" sz="2100" dirty="0"/>
        </a:p>
      </dgm:t>
    </dgm:pt>
    <dgm:pt modelId="{56DB2F56-EF84-4F4E-9CDB-AEA2F4BD75C3}" type="parTrans" cxnId="{B5D5F91B-CC05-44D9-8FA8-FC22EC69B8F2}">
      <dgm:prSet/>
      <dgm:spPr/>
      <dgm:t>
        <a:bodyPr/>
        <a:lstStyle/>
        <a:p>
          <a:endParaRPr lang="en-US"/>
        </a:p>
      </dgm:t>
    </dgm:pt>
    <dgm:pt modelId="{80101C75-F398-489F-8156-48EB8C0A6E6D}" type="sibTrans" cxnId="{B5D5F91B-CC05-44D9-8FA8-FC22EC69B8F2}">
      <dgm:prSet/>
      <dgm:spPr/>
      <dgm:t>
        <a:bodyPr/>
        <a:lstStyle/>
        <a:p>
          <a:endParaRPr lang="en-US"/>
        </a:p>
      </dgm:t>
    </dgm:pt>
    <dgm:pt modelId="{9FDEF161-4712-4417-8D84-2ED29796620C}" type="pres">
      <dgm:prSet presAssocID="{A91E017A-9D4A-4474-8922-BDAA63770F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C1FC03-0AAF-4D62-BDCA-73647594F005}" type="pres">
      <dgm:prSet presAssocID="{22BE5B5F-850D-4C8A-9815-31167F7C91A4}" presName="centerShape" presStyleLbl="node0" presStyleIdx="0" presStyleCnt="1" custScaleX="137847"/>
      <dgm:spPr/>
      <dgm:t>
        <a:bodyPr/>
        <a:lstStyle/>
        <a:p>
          <a:endParaRPr lang="en-US"/>
        </a:p>
      </dgm:t>
    </dgm:pt>
    <dgm:pt modelId="{A8C4F735-4D6B-456C-9BE4-6B04DDD886D6}" type="pres">
      <dgm:prSet presAssocID="{13CA0C50-AA19-4C94-A8CC-C133007DD5FA}" presName="parTrans" presStyleLbl="bgSibTrans2D1" presStyleIdx="0" presStyleCnt="4" custScaleX="117452" custLinFactNeighborX="-4170" custLinFactNeighborY="899" custRadScaleRad="189997"/>
      <dgm:spPr/>
    </dgm:pt>
    <dgm:pt modelId="{61D4821D-A3DC-42CF-AD37-FD1B24685360}" type="pres">
      <dgm:prSet presAssocID="{93C7FABA-BF29-45C8-997A-3ACAAF3C9CB9}" presName="node" presStyleLbl="node1" presStyleIdx="0" presStyleCnt="4" custRadScaleRad="108869" custRadScaleInc="-1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AA544-12BC-4C19-8207-19D7C5FC092D}" type="pres">
      <dgm:prSet presAssocID="{187CB460-309F-4EEA-AF6B-44A92D9CE1FC}" presName="parTrans" presStyleLbl="bgSibTrans2D1" presStyleIdx="1" presStyleCnt="4" custScaleX="108718"/>
      <dgm:spPr/>
    </dgm:pt>
    <dgm:pt modelId="{00F1AE8D-93EA-468C-A72D-368638063123}" type="pres">
      <dgm:prSet presAssocID="{370C77B2-F694-4A12-9FCC-710285F4A8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5A0B1-A35E-45F1-83D4-04A624810919}" type="pres">
      <dgm:prSet presAssocID="{865119C0-6042-4430-991F-4760DC66E5C2}" presName="parTrans" presStyleLbl="bgSibTrans2D1" presStyleIdx="2" presStyleCnt="4" custScaleX="119814" custLinFactNeighborX="4734"/>
      <dgm:spPr/>
    </dgm:pt>
    <dgm:pt modelId="{AF506073-B4C2-4D12-B905-1220C1518ED7}" type="pres">
      <dgm:prSet presAssocID="{C3D1F589-0074-4FE6-9616-1774B586A946}" presName="node" presStyleLbl="node1" presStyleIdx="2" presStyleCnt="4" custRadScaleRad="108232" custRadScaleInc="1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23208-9277-4608-B952-A2FA22B6F3B2}" type="pres">
      <dgm:prSet presAssocID="{56DB2F56-EF84-4F4E-9CDB-AEA2F4BD75C3}" presName="parTrans" presStyleLbl="bgSibTrans2D1" presStyleIdx="3" presStyleCnt="4" custLinFactNeighborX="-5731" custRadScaleRad="212814"/>
      <dgm:spPr/>
    </dgm:pt>
    <dgm:pt modelId="{8B3952B4-F4B8-4F4B-8368-BBA7E40E880E}" type="pres">
      <dgm:prSet presAssocID="{B4659B02-283D-4EAF-8096-3D0E181584B1}" presName="node" presStyleLbl="node1" presStyleIdx="3" presStyleCnt="4" custRadScaleRad="113411" custRadScaleInc="4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304B70-EED4-4E1C-A2E4-97BA70AF34A5}" type="presOf" srcId="{C3D1F589-0074-4FE6-9616-1774B586A946}" destId="{AF506073-B4C2-4D12-B905-1220C1518ED7}" srcOrd="0" destOrd="0" presId="urn:microsoft.com/office/officeart/2005/8/layout/radial4"/>
    <dgm:cxn modelId="{9F11EF97-402F-451A-9807-ECDDF61D6139}" type="presOf" srcId="{187CB460-309F-4EEA-AF6B-44A92D9CE1FC}" destId="{5B8AA544-12BC-4C19-8207-19D7C5FC092D}" srcOrd="0" destOrd="0" presId="urn:microsoft.com/office/officeart/2005/8/layout/radial4"/>
    <dgm:cxn modelId="{1F5C73B2-F9B7-40C9-AF05-7005FD184DCB}" type="presOf" srcId="{56DB2F56-EF84-4F4E-9CDB-AEA2F4BD75C3}" destId="{2D023208-9277-4608-B952-A2FA22B6F3B2}" srcOrd="0" destOrd="0" presId="urn:microsoft.com/office/officeart/2005/8/layout/radial4"/>
    <dgm:cxn modelId="{A6599FF7-5670-490B-B974-DBD9C96D1E41}" srcId="{22BE5B5F-850D-4C8A-9815-31167F7C91A4}" destId="{93C7FABA-BF29-45C8-997A-3ACAAF3C9CB9}" srcOrd="0" destOrd="0" parTransId="{13CA0C50-AA19-4C94-A8CC-C133007DD5FA}" sibTransId="{A09E333F-943B-4949-8837-9AFCE7064212}"/>
    <dgm:cxn modelId="{55DF5AC1-EB58-4F8E-9855-F066B5B3F2AE}" type="presOf" srcId="{B4659B02-283D-4EAF-8096-3D0E181584B1}" destId="{8B3952B4-F4B8-4F4B-8368-BBA7E40E880E}" srcOrd="0" destOrd="0" presId="urn:microsoft.com/office/officeart/2005/8/layout/radial4"/>
    <dgm:cxn modelId="{36C921CC-A5AC-4BD9-833B-D0DCDA7E9227}" srcId="{22BE5B5F-850D-4C8A-9815-31167F7C91A4}" destId="{370C77B2-F694-4A12-9FCC-710285F4A8AB}" srcOrd="1" destOrd="0" parTransId="{187CB460-309F-4EEA-AF6B-44A92D9CE1FC}" sibTransId="{9B16CA6E-4F9A-45B3-BEF5-171EC5D5A3B8}"/>
    <dgm:cxn modelId="{282FC927-AA1B-4881-9915-FFEE06B9A470}" srcId="{A91E017A-9D4A-4474-8922-BDAA63770F5D}" destId="{22BE5B5F-850D-4C8A-9815-31167F7C91A4}" srcOrd="0" destOrd="0" parTransId="{0FA64F52-6CDD-48D2-BA7C-B7EC1DBD23E5}" sibTransId="{19220B6D-B234-422B-880B-A21E5BC2AF3C}"/>
    <dgm:cxn modelId="{ADBA57A5-E1E1-4567-AB3C-CA8A8CD488E1}" type="presOf" srcId="{93C7FABA-BF29-45C8-997A-3ACAAF3C9CB9}" destId="{61D4821D-A3DC-42CF-AD37-FD1B24685360}" srcOrd="0" destOrd="0" presId="urn:microsoft.com/office/officeart/2005/8/layout/radial4"/>
    <dgm:cxn modelId="{C9552018-CDE3-466B-8370-39ABA8DA81C9}" type="presOf" srcId="{A91E017A-9D4A-4474-8922-BDAA63770F5D}" destId="{9FDEF161-4712-4417-8D84-2ED29796620C}" srcOrd="0" destOrd="0" presId="urn:microsoft.com/office/officeart/2005/8/layout/radial4"/>
    <dgm:cxn modelId="{B5D5F91B-CC05-44D9-8FA8-FC22EC69B8F2}" srcId="{22BE5B5F-850D-4C8A-9815-31167F7C91A4}" destId="{B4659B02-283D-4EAF-8096-3D0E181584B1}" srcOrd="3" destOrd="0" parTransId="{56DB2F56-EF84-4F4E-9CDB-AEA2F4BD75C3}" sibTransId="{80101C75-F398-489F-8156-48EB8C0A6E6D}"/>
    <dgm:cxn modelId="{9117F12B-1F30-41F2-9A54-C375847B0F7E}" type="presOf" srcId="{13CA0C50-AA19-4C94-A8CC-C133007DD5FA}" destId="{A8C4F735-4D6B-456C-9BE4-6B04DDD886D6}" srcOrd="0" destOrd="0" presId="urn:microsoft.com/office/officeart/2005/8/layout/radial4"/>
    <dgm:cxn modelId="{3CB094E4-A2E0-42B4-AFC6-F4857B8C1DC1}" type="presOf" srcId="{370C77B2-F694-4A12-9FCC-710285F4A8AB}" destId="{00F1AE8D-93EA-468C-A72D-368638063123}" srcOrd="0" destOrd="0" presId="urn:microsoft.com/office/officeart/2005/8/layout/radial4"/>
    <dgm:cxn modelId="{38CF9FA4-FF57-43E0-9374-0D0A3EC9C555}" srcId="{22BE5B5F-850D-4C8A-9815-31167F7C91A4}" destId="{C3D1F589-0074-4FE6-9616-1774B586A946}" srcOrd="2" destOrd="0" parTransId="{865119C0-6042-4430-991F-4760DC66E5C2}" sibTransId="{D256F0DD-BA1E-4D73-8F0D-10EDC6A1807B}"/>
    <dgm:cxn modelId="{E497DAAC-0D75-4906-AC60-583171DC7DDA}" type="presOf" srcId="{865119C0-6042-4430-991F-4760DC66E5C2}" destId="{3245A0B1-A35E-45F1-83D4-04A624810919}" srcOrd="0" destOrd="0" presId="urn:microsoft.com/office/officeart/2005/8/layout/radial4"/>
    <dgm:cxn modelId="{BFAF44D3-528A-4C42-B895-2F80B8D613C8}" type="presOf" srcId="{22BE5B5F-850D-4C8A-9815-31167F7C91A4}" destId="{9DC1FC03-0AAF-4D62-BDCA-73647594F005}" srcOrd="0" destOrd="0" presId="urn:microsoft.com/office/officeart/2005/8/layout/radial4"/>
    <dgm:cxn modelId="{55DBF1AA-6FBA-4685-B581-4CB11C7C3075}" type="presParOf" srcId="{9FDEF161-4712-4417-8D84-2ED29796620C}" destId="{9DC1FC03-0AAF-4D62-BDCA-73647594F005}" srcOrd="0" destOrd="0" presId="urn:microsoft.com/office/officeart/2005/8/layout/radial4"/>
    <dgm:cxn modelId="{BBA11793-888B-46AF-99B0-A0987498FC93}" type="presParOf" srcId="{9FDEF161-4712-4417-8D84-2ED29796620C}" destId="{A8C4F735-4D6B-456C-9BE4-6B04DDD886D6}" srcOrd="1" destOrd="0" presId="urn:microsoft.com/office/officeart/2005/8/layout/radial4"/>
    <dgm:cxn modelId="{A8C87B01-E766-40F9-A782-A6B09B246B06}" type="presParOf" srcId="{9FDEF161-4712-4417-8D84-2ED29796620C}" destId="{61D4821D-A3DC-42CF-AD37-FD1B24685360}" srcOrd="2" destOrd="0" presId="urn:microsoft.com/office/officeart/2005/8/layout/radial4"/>
    <dgm:cxn modelId="{2960AA6D-62EB-4108-9068-C4AAF133B219}" type="presParOf" srcId="{9FDEF161-4712-4417-8D84-2ED29796620C}" destId="{5B8AA544-12BC-4C19-8207-19D7C5FC092D}" srcOrd="3" destOrd="0" presId="urn:microsoft.com/office/officeart/2005/8/layout/radial4"/>
    <dgm:cxn modelId="{EAA62D71-F91D-4060-B03A-9D0777C9ED5C}" type="presParOf" srcId="{9FDEF161-4712-4417-8D84-2ED29796620C}" destId="{00F1AE8D-93EA-468C-A72D-368638063123}" srcOrd="4" destOrd="0" presId="urn:microsoft.com/office/officeart/2005/8/layout/radial4"/>
    <dgm:cxn modelId="{580D58D5-E71A-47BE-BFD9-B1DE146581FC}" type="presParOf" srcId="{9FDEF161-4712-4417-8D84-2ED29796620C}" destId="{3245A0B1-A35E-45F1-83D4-04A624810919}" srcOrd="5" destOrd="0" presId="urn:microsoft.com/office/officeart/2005/8/layout/radial4"/>
    <dgm:cxn modelId="{1D297A18-0A2D-4F32-B501-16DC733E4F1D}" type="presParOf" srcId="{9FDEF161-4712-4417-8D84-2ED29796620C}" destId="{AF506073-B4C2-4D12-B905-1220C1518ED7}" srcOrd="6" destOrd="0" presId="urn:microsoft.com/office/officeart/2005/8/layout/radial4"/>
    <dgm:cxn modelId="{34A0B562-A091-4CE5-A807-5D592CF13006}" type="presParOf" srcId="{9FDEF161-4712-4417-8D84-2ED29796620C}" destId="{2D023208-9277-4608-B952-A2FA22B6F3B2}" srcOrd="7" destOrd="0" presId="urn:microsoft.com/office/officeart/2005/8/layout/radial4"/>
    <dgm:cxn modelId="{8D4AE3E5-1156-4A92-BFBE-398FD368B0F1}" type="presParOf" srcId="{9FDEF161-4712-4417-8D84-2ED29796620C}" destId="{8B3952B4-F4B8-4F4B-8368-BBA7E40E880E}" srcOrd="8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D8760F-5E06-41AA-9928-EF35FDB6763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06206D-C7F8-495C-9E9E-F2A1D88E5C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Subhash</a:t>
            </a:r>
            <a:r>
              <a:rPr lang="en-US" dirty="0" smtClean="0"/>
              <a:t> </a:t>
            </a:r>
            <a:r>
              <a:rPr lang="en-US" dirty="0" err="1" smtClean="0"/>
              <a:t>Dhakal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dirty="0" smtClean="0"/>
              <a:t>Internet Governance </a:t>
            </a:r>
            <a:br>
              <a:rPr lang="en-US" sz="7300" dirty="0" smtClean="0"/>
            </a:br>
            <a:r>
              <a:rPr lang="en-US" dirty="0" smtClean="0"/>
              <a:t>-Government Perspective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Convergence 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400" dirty="0" smtClean="0"/>
              <a:t>Real World </a:t>
            </a:r>
          </a:p>
          <a:p>
            <a:pPr algn="ctr">
              <a:buNone/>
            </a:pPr>
            <a:r>
              <a:rPr lang="en-US" sz="4400" dirty="0" smtClean="0"/>
              <a:t>Vs </a:t>
            </a:r>
          </a:p>
          <a:p>
            <a:pPr algn="ctr">
              <a:buNone/>
            </a:pPr>
            <a:r>
              <a:rPr lang="en-US" sz="4400" dirty="0" smtClean="0"/>
              <a:t>Cyber World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of Critical Internet Resources</a:t>
            </a:r>
          </a:p>
          <a:p>
            <a:r>
              <a:rPr lang="en-US" dirty="0" smtClean="0"/>
              <a:t>Setting Internet Standards</a:t>
            </a:r>
          </a:p>
          <a:p>
            <a:r>
              <a:rPr lang="en-US" dirty="0" smtClean="0"/>
              <a:t>Cyber-security Governance </a:t>
            </a:r>
          </a:p>
          <a:p>
            <a:r>
              <a:rPr lang="en-US" dirty="0" smtClean="0"/>
              <a:t>Interconnection</a:t>
            </a:r>
          </a:p>
          <a:p>
            <a:r>
              <a:rPr lang="en-US" dirty="0" smtClean="0"/>
              <a:t>Role of Information Intermediaries </a:t>
            </a:r>
          </a:p>
          <a:p>
            <a:r>
              <a:rPr lang="en-US" dirty="0" smtClean="0"/>
              <a:t>IP Right Enforcement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task of IG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Safety </a:t>
            </a:r>
          </a:p>
          <a:p>
            <a:r>
              <a:rPr lang="en-US" dirty="0" smtClean="0"/>
              <a:t>Human Rights and International Laws</a:t>
            </a:r>
          </a:p>
          <a:p>
            <a:r>
              <a:rPr lang="en-US" dirty="0" smtClean="0"/>
              <a:t>Protection of Geo-names</a:t>
            </a:r>
          </a:p>
          <a:p>
            <a:r>
              <a:rPr lang="en-US" dirty="0" smtClean="0"/>
              <a:t>Capacity development of Underserved Region</a:t>
            </a:r>
          </a:p>
          <a:p>
            <a:r>
              <a:rPr lang="en-US" dirty="0" smtClean="0"/>
              <a:t>Role of Government in Multi-stakeholder model </a:t>
            </a:r>
          </a:p>
          <a:p>
            <a:r>
              <a:rPr lang="en-US" dirty="0" smtClean="0"/>
              <a:t>ICANN Jurisdiction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focus area of GAC, ICANN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ITU-D</a:t>
            </a:r>
          </a:p>
          <a:p>
            <a:pPr lvl="1"/>
            <a:r>
              <a:rPr lang="en-US" dirty="0" smtClean="0"/>
              <a:t>Digital Inclusion </a:t>
            </a:r>
          </a:p>
          <a:p>
            <a:pPr lvl="1"/>
            <a:r>
              <a:rPr lang="en-US" dirty="0" smtClean="0"/>
              <a:t>Cyber-security </a:t>
            </a:r>
          </a:p>
          <a:p>
            <a:pPr lvl="1"/>
            <a:r>
              <a:rPr lang="en-US" dirty="0" smtClean="0"/>
              <a:t>ICT Application </a:t>
            </a:r>
          </a:p>
          <a:p>
            <a:pPr lvl="1"/>
            <a:r>
              <a:rPr lang="en-US" dirty="0" smtClean="0"/>
              <a:t>Innovation </a:t>
            </a:r>
          </a:p>
          <a:p>
            <a:pPr lvl="1"/>
            <a:r>
              <a:rPr lang="en-US" dirty="0" smtClean="0"/>
              <a:t>Capacity building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I</a:t>
            </a:r>
            <a:r>
              <a:rPr lang="en-US" dirty="0" smtClean="0"/>
              <a:t>n</a:t>
            </a:r>
            <a:r>
              <a:rPr smtClean="0"/>
              <a:t>ternational telecommunication Union (ITU)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GCCS-2017 Themes </a:t>
            </a:r>
          </a:p>
          <a:p>
            <a:pPr lvl="1"/>
            <a:r>
              <a:rPr lang="en-US" dirty="0" smtClean="0"/>
              <a:t>Cyber 4 growth </a:t>
            </a:r>
          </a:p>
          <a:p>
            <a:pPr lvl="1"/>
            <a:r>
              <a:rPr lang="en-US" dirty="0" smtClean="0"/>
              <a:t>Cyber 4 Digital Inclusion </a:t>
            </a:r>
          </a:p>
          <a:p>
            <a:pPr lvl="1"/>
            <a:r>
              <a:rPr lang="en-US" dirty="0" smtClean="0"/>
              <a:t>Cyber 4 Security </a:t>
            </a:r>
          </a:p>
          <a:p>
            <a:pPr lvl="1"/>
            <a:r>
              <a:rPr lang="en-US" dirty="0" smtClean="0"/>
              <a:t>Cyber 4 Diplomacy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Global Conference in Cyber Secuirty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151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Internet Governance  -Government Perspective </vt:lpstr>
      <vt:lpstr>Expectation Convergence </vt:lpstr>
      <vt:lpstr>Slide 3</vt:lpstr>
      <vt:lpstr>Core task of IG </vt:lpstr>
      <vt:lpstr>Key focus area of GAC, ICANN</vt:lpstr>
      <vt:lpstr>International telecommunication Union (ITU)</vt:lpstr>
      <vt:lpstr>Global Conference in Cyber Secuirty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2018-01-19T04:44:01Z</dcterms:created>
  <dcterms:modified xsi:type="dcterms:W3CDTF">2018-01-19T05:52:05Z</dcterms:modified>
</cp:coreProperties>
</file>