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307" r:id="rId3"/>
    <p:sldId id="294" r:id="rId4"/>
    <p:sldId id="293" r:id="rId5"/>
    <p:sldId id="286" r:id="rId6"/>
    <p:sldId id="287" r:id="rId7"/>
    <p:sldId id="288" r:id="rId8"/>
    <p:sldId id="289" r:id="rId9"/>
    <p:sldId id="290" r:id="rId10"/>
    <p:sldId id="297" r:id="rId11"/>
    <p:sldId id="296" r:id="rId12"/>
    <p:sldId id="261" r:id="rId13"/>
    <p:sldId id="271" r:id="rId14"/>
    <p:sldId id="274" r:id="rId15"/>
    <p:sldId id="275" r:id="rId16"/>
    <p:sldId id="262" r:id="rId17"/>
    <p:sldId id="263" r:id="rId18"/>
    <p:sldId id="272" r:id="rId19"/>
    <p:sldId id="264" r:id="rId20"/>
    <p:sldId id="273" r:id="rId21"/>
    <p:sldId id="266" r:id="rId22"/>
    <p:sldId id="280" r:id="rId23"/>
    <p:sldId id="281" r:id="rId24"/>
    <p:sldId id="279" r:id="rId25"/>
    <p:sldId id="268" r:id="rId26"/>
    <p:sldId id="302" r:id="rId27"/>
    <p:sldId id="303" r:id="rId28"/>
    <p:sldId id="299" r:id="rId29"/>
    <p:sldId id="301" r:id="rId30"/>
    <p:sldId id="304" r:id="rId31"/>
    <p:sldId id="305" r:id="rId32"/>
    <p:sldId id="306" r:id="rId33"/>
    <p:sldId id="276"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0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1B283A-C5CB-AB45-9C2C-BC1C40C82C21}" type="doc">
      <dgm:prSet loTypeId="urn:microsoft.com/office/officeart/2005/8/layout/lProcess2" loCatId="list" qsTypeId="urn:microsoft.com/office/officeart/2005/8/quickstyle/simple4" qsCatId="simple" csTypeId="urn:microsoft.com/office/officeart/2005/8/colors/accent1_2" csCatId="accent1" phldr="1"/>
      <dgm:spPr/>
      <dgm:t>
        <a:bodyPr/>
        <a:lstStyle/>
        <a:p>
          <a:endParaRPr lang="en-US"/>
        </a:p>
      </dgm:t>
    </dgm:pt>
    <dgm:pt modelId="{E7072C7A-9E9F-2949-AE4D-46FFB376D9BD}">
      <dgm:prSet phldrT="[Text]"/>
      <dgm:spPr/>
      <dgm:t>
        <a:bodyPr/>
        <a:lstStyle/>
        <a:p>
          <a:r>
            <a:rPr lang="en-US" dirty="0" smtClean="0"/>
            <a:t>IGF</a:t>
          </a:r>
          <a:endParaRPr lang="en-US" dirty="0"/>
        </a:p>
      </dgm:t>
    </dgm:pt>
    <dgm:pt modelId="{FA471406-CEB7-F84A-8A32-A2C3387537C8}" type="parTrans" cxnId="{7910EF9F-CCA4-E64F-A892-AE28DE8275AA}">
      <dgm:prSet/>
      <dgm:spPr/>
      <dgm:t>
        <a:bodyPr/>
        <a:lstStyle/>
        <a:p>
          <a:endParaRPr lang="en-US"/>
        </a:p>
      </dgm:t>
    </dgm:pt>
    <dgm:pt modelId="{8F1454C8-5D6F-4F45-87CC-1493D69CA154}" type="sibTrans" cxnId="{7910EF9F-CCA4-E64F-A892-AE28DE8275AA}">
      <dgm:prSet/>
      <dgm:spPr/>
      <dgm:t>
        <a:bodyPr/>
        <a:lstStyle/>
        <a:p>
          <a:endParaRPr lang="en-US"/>
        </a:p>
      </dgm:t>
    </dgm:pt>
    <dgm:pt modelId="{67FDE9DC-F863-2C42-96C7-02F13D7B39A2}" type="asst">
      <dgm:prSet phldrT="[Text]"/>
      <dgm:spPr/>
      <dgm:t>
        <a:bodyPr/>
        <a:lstStyle/>
        <a:p>
          <a:r>
            <a:rPr lang="en-US" dirty="0" smtClean="0"/>
            <a:t>MSG</a:t>
          </a:r>
          <a:endParaRPr lang="en-US" dirty="0"/>
        </a:p>
      </dgm:t>
    </dgm:pt>
    <dgm:pt modelId="{043D2288-1A38-7340-B2ED-06479B5D12D9}" type="parTrans" cxnId="{8ABB7307-C5DF-9B43-A515-42966AB88CF4}">
      <dgm:prSet/>
      <dgm:spPr/>
      <dgm:t>
        <a:bodyPr/>
        <a:lstStyle/>
        <a:p>
          <a:endParaRPr lang="en-US"/>
        </a:p>
      </dgm:t>
    </dgm:pt>
    <dgm:pt modelId="{740B4CE8-9591-1743-8E13-9F583BB38AC0}" type="sibTrans" cxnId="{8ABB7307-C5DF-9B43-A515-42966AB88CF4}">
      <dgm:prSet/>
      <dgm:spPr/>
      <dgm:t>
        <a:bodyPr/>
        <a:lstStyle/>
        <a:p>
          <a:endParaRPr lang="en-US"/>
        </a:p>
      </dgm:t>
    </dgm:pt>
    <dgm:pt modelId="{A07DE508-71AD-924C-8E17-B4FC12F69E2B}" type="asst">
      <dgm:prSet phldrT="[Text]"/>
      <dgm:spPr/>
      <dgm:t>
        <a:bodyPr/>
        <a:lstStyle/>
        <a:p>
          <a:r>
            <a:rPr lang="en-US" dirty="0" smtClean="0"/>
            <a:t>Best Practice Forums</a:t>
          </a:r>
          <a:endParaRPr lang="en-US" dirty="0"/>
        </a:p>
      </dgm:t>
    </dgm:pt>
    <dgm:pt modelId="{F1CB8A0D-312F-2A4A-9E51-0749D7E116D9}" type="parTrans" cxnId="{0E7F7D6A-7AB4-3448-B364-BD106BBBAD0C}">
      <dgm:prSet/>
      <dgm:spPr/>
      <dgm:t>
        <a:bodyPr/>
        <a:lstStyle/>
        <a:p>
          <a:endParaRPr lang="en-US"/>
        </a:p>
      </dgm:t>
    </dgm:pt>
    <dgm:pt modelId="{0CA9FC29-4D40-A24A-8044-0E1F3FD4AA1B}" type="sibTrans" cxnId="{0E7F7D6A-7AB4-3448-B364-BD106BBBAD0C}">
      <dgm:prSet/>
      <dgm:spPr/>
      <dgm:t>
        <a:bodyPr/>
        <a:lstStyle/>
        <a:p>
          <a:endParaRPr lang="en-US"/>
        </a:p>
      </dgm:t>
    </dgm:pt>
    <dgm:pt modelId="{C8872B4A-BB29-44AA-B704-7CB79050D60E}" type="asst">
      <dgm:prSet phldrT="[Text]"/>
      <dgm:spPr/>
      <dgm:t>
        <a:bodyPr/>
        <a:lstStyle/>
        <a:p>
          <a:r>
            <a:rPr lang="en-US" dirty="0" smtClean="0"/>
            <a:t>Dynamic Coalition</a:t>
          </a:r>
          <a:endParaRPr lang="en-US" dirty="0"/>
        </a:p>
      </dgm:t>
    </dgm:pt>
    <dgm:pt modelId="{E6FF7C58-C4FF-40AA-9919-EC80D094556A}" type="parTrans" cxnId="{B8AD9DF3-D7E4-49C3-8216-727627033809}">
      <dgm:prSet/>
      <dgm:spPr/>
      <dgm:t>
        <a:bodyPr/>
        <a:lstStyle/>
        <a:p>
          <a:endParaRPr lang="en-US"/>
        </a:p>
      </dgm:t>
    </dgm:pt>
    <dgm:pt modelId="{6CF042B8-98D8-47D1-930C-46DFFD713DFE}" type="sibTrans" cxnId="{B8AD9DF3-D7E4-49C3-8216-727627033809}">
      <dgm:prSet/>
      <dgm:spPr/>
      <dgm:t>
        <a:bodyPr/>
        <a:lstStyle/>
        <a:p>
          <a:endParaRPr lang="en-US"/>
        </a:p>
      </dgm:t>
    </dgm:pt>
    <dgm:pt modelId="{C5D6E968-FA50-482A-A057-D829F802B6FE}" type="asst">
      <dgm:prSet phldrT="[Text]"/>
      <dgm:spPr/>
      <dgm:t>
        <a:bodyPr/>
        <a:lstStyle/>
        <a:p>
          <a:r>
            <a:rPr lang="en-US" dirty="0" smtClean="0"/>
            <a:t>National and Regional Initiatives [</a:t>
          </a:r>
          <a:r>
            <a:rPr lang="en-US" dirty="0" err="1" smtClean="0"/>
            <a:t>NRIs</a:t>
          </a:r>
          <a:r>
            <a:rPr lang="en-US" dirty="0" smtClean="0"/>
            <a:t>]</a:t>
          </a:r>
          <a:endParaRPr lang="en-US" dirty="0"/>
        </a:p>
      </dgm:t>
    </dgm:pt>
    <dgm:pt modelId="{7E93DEE9-7CF1-4510-A79A-A2A5C00908EB}" type="parTrans" cxnId="{C1E04634-99B0-48F4-BBA2-AA9978F50231}">
      <dgm:prSet/>
      <dgm:spPr/>
      <dgm:t>
        <a:bodyPr/>
        <a:lstStyle/>
        <a:p>
          <a:endParaRPr lang="en-US"/>
        </a:p>
      </dgm:t>
    </dgm:pt>
    <dgm:pt modelId="{361C35CB-1166-434A-B958-EF7DF8B6F772}" type="sibTrans" cxnId="{C1E04634-99B0-48F4-BBA2-AA9978F50231}">
      <dgm:prSet/>
      <dgm:spPr/>
      <dgm:t>
        <a:bodyPr/>
        <a:lstStyle/>
        <a:p>
          <a:endParaRPr lang="en-US"/>
        </a:p>
      </dgm:t>
    </dgm:pt>
    <dgm:pt modelId="{20E17AFF-F873-4553-9261-065997F3A76C}" type="asst">
      <dgm:prSet phldrT="[Text]"/>
      <dgm:spPr/>
      <dgm:t>
        <a:bodyPr/>
        <a:lstStyle/>
        <a:p>
          <a:r>
            <a:rPr lang="en-US" smtClean="0"/>
            <a:t>IGF Policy Options for Connecting and Enabling the Next Billion(s)</a:t>
          </a:r>
          <a:endParaRPr lang="en-US" dirty="0"/>
        </a:p>
      </dgm:t>
    </dgm:pt>
    <dgm:pt modelId="{1F2D7730-37F1-495B-9996-DF8A059B1BBD}" type="parTrans" cxnId="{870B1677-8933-4423-AE05-F3DE71E229EE}">
      <dgm:prSet/>
      <dgm:spPr/>
      <dgm:t>
        <a:bodyPr/>
        <a:lstStyle/>
        <a:p>
          <a:endParaRPr lang="en-US"/>
        </a:p>
      </dgm:t>
    </dgm:pt>
    <dgm:pt modelId="{70C5181D-D97F-49DE-A44E-44514D905C9E}" type="sibTrans" cxnId="{870B1677-8933-4423-AE05-F3DE71E229EE}">
      <dgm:prSet/>
      <dgm:spPr/>
      <dgm:t>
        <a:bodyPr/>
        <a:lstStyle/>
        <a:p>
          <a:endParaRPr lang="en-US"/>
        </a:p>
      </dgm:t>
    </dgm:pt>
    <dgm:pt modelId="{A8E307AE-1A6D-46C5-AE8E-1C86FF68BE3C}" type="pres">
      <dgm:prSet presAssocID="{CF1B283A-C5CB-AB45-9C2C-BC1C40C82C21}" presName="theList" presStyleCnt="0">
        <dgm:presLayoutVars>
          <dgm:dir/>
          <dgm:animLvl val="lvl"/>
          <dgm:resizeHandles val="exact"/>
        </dgm:presLayoutVars>
      </dgm:prSet>
      <dgm:spPr/>
      <dgm:t>
        <a:bodyPr/>
        <a:lstStyle/>
        <a:p>
          <a:endParaRPr lang="en-US"/>
        </a:p>
      </dgm:t>
    </dgm:pt>
    <dgm:pt modelId="{25FDE325-1B12-457B-B6D6-3956F3951295}" type="pres">
      <dgm:prSet presAssocID="{E7072C7A-9E9F-2949-AE4D-46FFB376D9BD}" presName="compNode" presStyleCnt="0"/>
      <dgm:spPr/>
    </dgm:pt>
    <dgm:pt modelId="{3CB21D9E-A48E-4F64-900A-91A30BFC2D2A}" type="pres">
      <dgm:prSet presAssocID="{E7072C7A-9E9F-2949-AE4D-46FFB376D9BD}" presName="aNode" presStyleLbl="bgShp" presStyleIdx="0" presStyleCnt="1"/>
      <dgm:spPr/>
      <dgm:t>
        <a:bodyPr/>
        <a:lstStyle/>
        <a:p>
          <a:endParaRPr lang="en-US"/>
        </a:p>
      </dgm:t>
    </dgm:pt>
    <dgm:pt modelId="{F5813B70-3FE9-4752-BFC4-E3040D69AC18}" type="pres">
      <dgm:prSet presAssocID="{E7072C7A-9E9F-2949-AE4D-46FFB376D9BD}" presName="textNode" presStyleLbl="bgShp" presStyleIdx="0" presStyleCnt="1"/>
      <dgm:spPr/>
      <dgm:t>
        <a:bodyPr/>
        <a:lstStyle/>
        <a:p>
          <a:endParaRPr lang="en-US"/>
        </a:p>
      </dgm:t>
    </dgm:pt>
    <dgm:pt modelId="{094F1427-FCD5-4450-9ED6-7C901F7C6CC6}" type="pres">
      <dgm:prSet presAssocID="{E7072C7A-9E9F-2949-AE4D-46FFB376D9BD}" presName="compChildNode" presStyleCnt="0"/>
      <dgm:spPr/>
    </dgm:pt>
    <dgm:pt modelId="{0C8BB131-1443-4C16-B26E-D5C6D43ADF66}" type="pres">
      <dgm:prSet presAssocID="{E7072C7A-9E9F-2949-AE4D-46FFB376D9BD}" presName="theInnerList" presStyleCnt="0"/>
      <dgm:spPr/>
    </dgm:pt>
    <dgm:pt modelId="{468535FB-D2FB-452E-AFCE-B2CFDC4847C7}" type="pres">
      <dgm:prSet presAssocID="{67FDE9DC-F863-2C42-96C7-02F13D7B39A2}" presName="childNode" presStyleLbl="node1" presStyleIdx="0" presStyleCnt="5">
        <dgm:presLayoutVars>
          <dgm:bulletEnabled val="1"/>
        </dgm:presLayoutVars>
      </dgm:prSet>
      <dgm:spPr/>
      <dgm:t>
        <a:bodyPr/>
        <a:lstStyle/>
        <a:p>
          <a:endParaRPr lang="en-US"/>
        </a:p>
      </dgm:t>
    </dgm:pt>
    <dgm:pt modelId="{B0318A6B-92B8-45C0-9CE4-DFFAB672F6A6}" type="pres">
      <dgm:prSet presAssocID="{67FDE9DC-F863-2C42-96C7-02F13D7B39A2}" presName="aSpace2" presStyleCnt="0"/>
      <dgm:spPr/>
    </dgm:pt>
    <dgm:pt modelId="{F5D5B39A-56C1-429D-9FBB-721F475907F1}" type="pres">
      <dgm:prSet presAssocID="{A07DE508-71AD-924C-8E17-B4FC12F69E2B}" presName="childNode" presStyleLbl="node1" presStyleIdx="1" presStyleCnt="5">
        <dgm:presLayoutVars>
          <dgm:bulletEnabled val="1"/>
        </dgm:presLayoutVars>
      </dgm:prSet>
      <dgm:spPr/>
      <dgm:t>
        <a:bodyPr/>
        <a:lstStyle/>
        <a:p>
          <a:endParaRPr lang="en-US"/>
        </a:p>
      </dgm:t>
    </dgm:pt>
    <dgm:pt modelId="{14E68B95-B39A-4878-87D1-8700CFE2FAC8}" type="pres">
      <dgm:prSet presAssocID="{A07DE508-71AD-924C-8E17-B4FC12F69E2B}" presName="aSpace2" presStyleCnt="0"/>
      <dgm:spPr/>
    </dgm:pt>
    <dgm:pt modelId="{B9CC500D-F157-4253-829D-D6788D958B95}" type="pres">
      <dgm:prSet presAssocID="{C8872B4A-BB29-44AA-B704-7CB79050D60E}" presName="childNode" presStyleLbl="node1" presStyleIdx="2" presStyleCnt="5">
        <dgm:presLayoutVars>
          <dgm:bulletEnabled val="1"/>
        </dgm:presLayoutVars>
      </dgm:prSet>
      <dgm:spPr/>
      <dgm:t>
        <a:bodyPr/>
        <a:lstStyle/>
        <a:p>
          <a:endParaRPr lang="en-US"/>
        </a:p>
      </dgm:t>
    </dgm:pt>
    <dgm:pt modelId="{9C7CFBDC-A207-42DC-AE15-EE7DB003E581}" type="pres">
      <dgm:prSet presAssocID="{C8872B4A-BB29-44AA-B704-7CB79050D60E}" presName="aSpace2" presStyleCnt="0"/>
      <dgm:spPr/>
    </dgm:pt>
    <dgm:pt modelId="{4FC3EDE6-C03C-46A9-BB62-3F19C5F1242E}" type="pres">
      <dgm:prSet presAssocID="{C5D6E968-FA50-482A-A057-D829F802B6FE}" presName="childNode" presStyleLbl="node1" presStyleIdx="3" presStyleCnt="5">
        <dgm:presLayoutVars>
          <dgm:bulletEnabled val="1"/>
        </dgm:presLayoutVars>
      </dgm:prSet>
      <dgm:spPr/>
      <dgm:t>
        <a:bodyPr/>
        <a:lstStyle/>
        <a:p>
          <a:endParaRPr lang="en-US"/>
        </a:p>
      </dgm:t>
    </dgm:pt>
    <dgm:pt modelId="{726662A9-A23D-4CCC-9E4D-404376F0B3B4}" type="pres">
      <dgm:prSet presAssocID="{C5D6E968-FA50-482A-A057-D829F802B6FE}" presName="aSpace2" presStyleCnt="0"/>
      <dgm:spPr/>
    </dgm:pt>
    <dgm:pt modelId="{9D27F896-BAA8-48E3-B3AC-F7B7413492AA}" type="pres">
      <dgm:prSet presAssocID="{20E17AFF-F873-4553-9261-065997F3A76C}" presName="childNode" presStyleLbl="node1" presStyleIdx="4" presStyleCnt="5">
        <dgm:presLayoutVars>
          <dgm:bulletEnabled val="1"/>
        </dgm:presLayoutVars>
      </dgm:prSet>
      <dgm:spPr/>
      <dgm:t>
        <a:bodyPr/>
        <a:lstStyle/>
        <a:p>
          <a:endParaRPr lang="en-US"/>
        </a:p>
      </dgm:t>
    </dgm:pt>
  </dgm:ptLst>
  <dgm:cxnLst>
    <dgm:cxn modelId="{C88EF5F2-8560-4CE2-9487-18978D423813}" type="presOf" srcId="{E7072C7A-9E9F-2949-AE4D-46FFB376D9BD}" destId="{F5813B70-3FE9-4752-BFC4-E3040D69AC18}" srcOrd="1" destOrd="0" presId="urn:microsoft.com/office/officeart/2005/8/layout/lProcess2"/>
    <dgm:cxn modelId="{4A74C572-32AB-46B6-8F16-30D9626847AA}" type="presOf" srcId="{C5D6E968-FA50-482A-A057-D829F802B6FE}" destId="{4FC3EDE6-C03C-46A9-BB62-3F19C5F1242E}" srcOrd="0" destOrd="0" presId="urn:microsoft.com/office/officeart/2005/8/layout/lProcess2"/>
    <dgm:cxn modelId="{FCE49EC6-44C0-4269-AA6D-16553D8D9C14}" type="presOf" srcId="{67FDE9DC-F863-2C42-96C7-02F13D7B39A2}" destId="{468535FB-D2FB-452E-AFCE-B2CFDC4847C7}" srcOrd="0" destOrd="0" presId="urn:microsoft.com/office/officeart/2005/8/layout/lProcess2"/>
    <dgm:cxn modelId="{8ABB7307-C5DF-9B43-A515-42966AB88CF4}" srcId="{E7072C7A-9E9F-2949-AE4D-46FFB376D9BD}" destId="{67FDE9DC-F863-2C42-96C7-02F13D7B39A2}" srcOrd="0" destOrd="0" parTransId="{043D2288-1A38-7340-B2ED-06479B5D12D9}" sibTransId="{740B4CE8-9591-1743-8E13-9F583BB38AC0}"/>
    <dgm:cxn modelId="{0E7F7D6A-7AB4-3448-B364-BD106BBBAD0C}" srcId="{E7072C7A-9E9F-2949-AE4D-46FFB376D9BD}" destId="{A07DE508-71AD-924C-8E17-B4FC12F69E2B}" srcOrd="1" destOrd="0" parTransId="{F1CB8A0D-312F-2A4A-9E51-0749D7E116D9}" sibTransId="{0CA9FC29-4D40-A24A-8044-0E1F3FD4AA1B}"/>
    <dgm:cxn modelId="{42D40EEF-8FC7-4440-94B5-91BBD0A38A22}" type="presOf" srcId="{20E17AFF-F873-4553-9261-065997F3A76C}" destId="{9D27F896-BAA8-48E3-B3AC-F7B7413492AA}" srcOrd="0" destOrd="0" presId="urn:microsoft.com/office/officeart/2005/8/layout/lProcess2"/>
    <dgm:cxn modelId="{EF514C65-EA75-4358-95DA-8DB5127EF24A}" type="presOf" srcId="{A07DE508-71AD-924C-8E17-B4FC12F69E2B}" destId="{F5D5B39A-56C1-429D-9FBB-721F475907F1}" srcOrd="0" destOrd="0" presId="urn:microsoft.com/office/officeart/2005/8/layout/lProcess2"/>
    <dgm:cxn modelId="{870B1677-8933-4423-AE05-F3DE71E229EE}" srcId="{E7072C7A-9E9F-2949-AE4D-46FFB376D9BD}" destId="{20E17AFF-F873-4553-9261-065997F3A76C}" srcOrd="4" destOrd="0" parTransId="{1F2D7730-37F1-495B-9996-DF8A059B1BBD}" sibTransId="{70C5181D-D97F-49DE-A44E-44514D905C9E}"/>
    <dgm:cxn modelId="{B8AD9DF3-D7E4-49C3-8216-727627033809}" srcId="{E7072C7A-9E9F-2949-AE4D-46FFB376D9BD}" destId="{C8872B4A-BB29-44AA-B704-7CB79050D60E}" srcOrd="2" destOrd="0" parTransId="{E6FF7C58-C4FF-40AA-9919-EC80D094556A}" sibTransId="{6CF042B8-98D8-47D1-930C-46DFFD713DFE}"/>
    <dgm:cxn modelId="{7910EF9F-CCA4-E64F-A892-AE28DE8275AA}" srcId="{CF1B283A-C5CB-AB45-9C2C-BC1C40C82C21}" destId="{E7072C7A-9E9F-2949-AE4D-46FFB376D9BD}" srcOrd="0" destOrd="0" parTransId="{FA471406-CEB7-F84A-8A32-A2C3387537C8}" sibTransId="{8F1454C8-5D6F-4F45-87CC-1493D69CA154}"/>
    <dgm:cxn modelId="{48BC8330-1981-41D0-B711-EEFB92A5F011}" type="presOf" srcId="{E7072C7A-9E9F-2949-AE4D-46FFB376D9BD}" destId="{3CB21D9E-A48E-4F64-900A-91A30BFC2D2A}" srcOrd="0" destOrd="0" presId="urn:microsoft.com/office/officeart/2005/8/layout/lProcess2"/>
    <dgm:cxn modelId="{BBA8E9F7-88AE-46E2-99D1-2A0BBD44E7BE}" type="presOf" srcId="{C8872B4A-BB29-44AA-B704-7CB79050D60E}" destId="{B9CC500D-F157-4253-829D-D6788D958B95}" srcOrd="0" destOrd="0" presId="urn:microsoft.com/office/officeart/2005/8/layout/lProcess2"/>
    <dgm:cxn modelId="{C1E04634-99B0-48F4-BBA2-AA9978F50231}" srcId="{E7072C7A-9E9F-2949-AE4D-46FFB376D9BD}" destId="{C5D6E968-FA50-482A-A057-D829F802B6FE}" srcOrd="3" destOrd="0" parTransId="{7E93DEE9-7CF1-4510-A79A-A2A5C00908EB}" sibTransId="{361C35CB-1166-434A-B958-EF7DF8B6F772}"/>
    <dgm:cxn modelId="{C1057591-A966-4985-A109-72B76033E5AF}" type="presOf" srcId="{CF1B283A-C5CB-AB45-9C2C-BC1C40C82C21}" destId="{A8E307AE-1A6D-46C5-AE8E-1C86FF68BE3C}" srcOrd="0" destOrd="0" presId="urn:microsoft.com/office/officeart/2005/8/layout/lProcess2"/>
    <dgm:cxn modelId="{68942EA4-24D7-4809-88A1-CAAAE4970325}" type="presParOf" srcId="{A8E307AE-1A6D-46C5-AE8E-1C86FF68BE3C}" destId="{25FDE325-1B12-457B-B6D6-3956F3951295}" srcOrd="0" destOrd="0" presId="urn:microsoft.com/office/officeart/2005/8/layout/lProcess2"/>
    <dgm:cxn modelId="{9ECD20AC-7AF0-4DF3-A868-EC864186D7CA}" type="presParOf" srcId="{25FDE325-1B12-457B-B6D6-3956F3951295}" destId="{3CB21D9E-A48E-4F64-900A-91A30BFC2D2A}" srcOrd="0" destOrd="0" presId="urn:microsoft.com/office/officeart/2005/8/layout/lProcess2"/>
    <dgm:cxn modelId="{A91489CA-8D88-4D1A-BB11-C5B5D5FED69E}" type="presParOf" srcId="{25FDE325-1B12-457B-B6D6-3956F3951295}" destId="{F5813B70-3FE9-4752-BFC4-E3040D69AC18}" srcOrd="1" destOrd="0" presId="urn:microsoft.com/office/officeart/2005/8/layout/lProcess2"/>
    <dgm:cxn modelId="{C65E3B62-334B-4A16-9855-97041431ADBA}" type="presParOf" srcId="{25FDE325-1B12-457B-B6D6-3956F3951295}" destId="{094F1427-FCD5-4450-9ED6-7C901F7C6CC6}" srcOrd="2" destOrd="0" presId="urn:microsoft.com/office/officeart/2005/8/layout/lProcess2"/>
    <dgm:cxn modelId="{B34723B3-5BDD-4AC2-934C-E296FB5D7CD4}" type="presParOf" srcId="{094F1427-FCD5-4450-9ED6-7C901F7C6CC6}" destId="{0C8BB131-1443-4C16-B26E-D5C6D43ADF66}" srcOrd="0" destOrd="0" presId="urn:microsoft.com/office/officeart/2005/8/layout/lProcess2"/>
    <dgm:cxn modelId="{AC6235A7-2B7D-496B-80C4-DBEAEA179981}" type="presParOf" srcId="{0C8BB131-1443-4C16-B26E-D5C6D43ADF66}" destId="{468535FB-D2FB-452E-AFCE-B2CFDC4847C7}" srcOrd="0" destOrd="0" presId="urn:microsoft.com/office/officeart/2005/8/layout/lProcess2"/>
    <dgm:cxn modelId="{A98D2F81-0947-48CD-8F2C-5D6CB54B8761}" type="presParOf" srcId="{0C8BB131-1443-4C16-B26E-D5C6D43ADF66}" destId="{B0318A6B-92B8-45C0-9CE4-DFFAB672F6A6}" srcOrd="1" destOrd="0" presId="urn:microsoft.com/office/officeart/2005/8/layout/lProcess2"/>
    <dgm:cxn modelId="{F8B4546A-F6D0-4DF9-8AE6-9F1D23CD4708}" type="presParOf" srcId="{0C8BB131-1443-4C16-B26E-D5C6D43ADF66}" destId="{F5D5B39A-56C1-429D-9FBB-721F475907F1}" srcOrd="2" destOrd="0" presId="urn:microsoft.com/office/officeart/2005/8/layout/lProcess2"/>
    <dgm:cxn modelId="{DB28003E-9C17-418B-B5D9-DA8D32773AE3}" type="presParOf" srcId="{0C8BB131-1443-4C16-B26E-D5C6D43ADF66}" destId="{14E68B95-B39A-4878-87D1-8700CFE2FAC8}" srcOrd="3" destOrd="0" presId="urn:microsoft.com/office/officeart/2005/8/layout/lProcess2"/>
    <dgm:cxn modelId="{27E200C5-E897-419D-85E8-EE758E053F49}" type="presParOf" srcId="{0C8BB131-1443-4C16-B26E-D5C6D43ADF66}" destId="{B9CC500D-F157-4253-829D-D6788D958B95}" srcOrd="4" destOrd="0" presId="urn:microsoft.com/office/officeart/2005/8/layout/lProcess2"/>
    <dgm:cxn modelId="{91E40A25-933F-4925-B7D8-2456B363DF38}" type="presParOf" srcId="{0C8BB131-1443-4C16-B26E-D5C6D43ADF66}" destId="{9C7CFBDC-A207-42DC-AE15-EE7DB003E581}" srcOrd="5" destOrd="0" presId="urn:microsoft.com/office/officeart/2005/8/layout/lProcess2"/>
    <dgm:cxn modelId="{58B595C5-B129-4CB9-B57D-E862AFE04042}" type="presParOf" srcId="{0C8BB131-1443-4C16-B26E-D5C6D43ADF66}" destId="{4FC3EDE6-C03C-46A9-BB62-3F19C5F1242E}" srcOrd="6" destOrd="0" presId="urn:microsoft.com/office/officeart/2005/8/layout/lProcess2"/>
    <dgm:cxn modelId="{655D3037-34B4-4367-B380-EA12CBF85F11}" type="presParOf" srcId="{0C8BB131-1443-4C16-B26E-D5C6D43ADF66}" destId="{726662A9-A23D-4CCC-9E4D-404376F0B3B4}" srcOrd="7" destOrd="0" presId="urn:microsoft.com/office/officeart/2005/8/layout/lProcess2"/>
    <dgm:cxn modelId="{6D585017-F707-46FF-A61B-910C1044BB8B}" type="presParOf" srcId="{0C8BB131-1443-4C16-B26E-D5C6D43ADF66}" destId="{9D27F896-BAA8-48E3-B3AC-F7B7413492AA}" srcOrd="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1B283A-C5CB-AB45-9C2C-BC1C40C82C21}" type="doc">
      <dgm:prSet loTypeId="urn:microsoft.com/office/officeart/2005/8/layout/lProcess2" loCatId="list" qsTypeId="urn:microsoft.com/office/officeart/2005/8/quickstyle/simple4" qsCatId="simple" csTypeId="urn:microsoft.com/office/officeart/2005/8/colors/accent1_2" csCatId="accent1" phldr="1"/>
      <dgm:spPr/>
      <dgm:t>
        <a:bodyPr/>
        <a:lstStyle/>
        <a:p>
          <a:endParaRPr lang="en-US"/>
        </a:p>
      </dgm:t>
    </dgm:pt>
    <dgm:pt modelId="{E7072C7A-9E9F-2949-AE4D-46FFB376D9BD}">
      <dgm:prSet phldrT="[Text]"/>
      <dgm:spPr/>
      <dgm:t>
        <a:bodyPr/>
        <a:lstStyle/>
        <a:p>
          <a:r>
            <a:rPr lang="en-US" dirty="0" smtClean="0"/>
            <a:t>Best Practice Forum</a:t>
          </a:r>
          <a:endParaRPr lang="en-US" dirty="0"/>
        </a:p>
      </dgm:t>
    </dgm:pt>
    <dgm:pt modelId="{FA471406-CEB7-F84A-8A32-A2C3387537C8}" type="parTrans" cxnId="{7910EF9F-CCA4-E64F-A892-AE28DE8275AA}">
      <dgm:prSet/>
      <dgm:spPr/>
      <dgm:t>
        <a:bodyPr/>
        <a:lstStyle/>
        <a:p>
          <a:endParaRPr lang="en-US"/>
        </a:p>
      </dgm:t>
    </dgm:pt>
    <dgm:pt modelId="{8F1454C8-5D6F-4F45-87CC-1493D69CA154}" type="sibTrans" cxnId="{7910EF9F-CCA4-E64F-A892-AE28DE8275AA}">
      <dgm:prSet/>
      <dgm:spPr/>
      <dgm:t>
        <a:bodyPr/>
        <a:lstStyle/>
        <a:p>
          <a:endParaRPr lang="en-US"/>
        </a:p>
      </dgm:t>
    </dgm:pt>
    <dgm:pt modelId="{67FDE9DC-F863-2C42-96C7-02F13D7B39A2}" type="asst">
      <dgm:prSet phldrT="[Text]"/>
      <dgm:spPr/>
      <dgm:t>
        <a:bodyPr/>
        <a:lstStyle/>
        <a:p>
          <a:r>
            <a:rPr lang="en-US" dirty="0" err="1" smtClean="0"/>
            <a:t>Cybersecurity</a:t>
          </a:r>
          <a:endParaRPr lang="en-US" dirty="0"/>
        </a:p>
      </dgm:t>
    </dgm:pt>
    <dgm:pt modelId="{043D2288-1A38-7340-B2ED-06479B5D12D9}" type="parTrans" cxnId="{8ABB7307-C5DF-9B43-A515-42966AB88CF4}">
      <dgm:prSet/>
      <dgm:spPr/>
      <dgm:t>
        <a:bodyPr/>
        <a:lstStyle/>
        <a:p>
          <a:endParaRPr lang="en-US"/>
        </a:p>
      </dgm:t>
    </dgm:pt>
    <dgm:pt modelId="{740B4CE8-9591-1743-8E13-9F583BB38AC0}" type="sibTrans" cxnId="{8ABB7307-C5DF-9B43-A515-42966AB88CF4}">
      <dgm:prSet/>
      <dgm:spPr/>
      <dgm:t>
        <a:bodyPr/>
        <a:lstStyle/>
        <a:p>
          <a:endParaRPr lang="en-US"/>
        </a:p>
      </dgm:t>
    </dgm:pt>
    <dgm:pt modelId="{85784EBA-F655-4F1F-B213-C30DCFACD291}" type="asst">
      <dgm:prSet phldrT="[Text]"/>
      <dgm:spPr/>
      <dgm:t>
        <a:bodyPr/>
        <a:lstStyle/>
        <a:p>
          <a:r>
            <a:rPr lang="en-US" dirty="0" smtClean="0"/>
            <a:t>Gender and Access</a:t>
          </a:r>
          <a:endParaRPr lang="en-US" dirty="0"/>
        </a:p>
      </dgm:t>
    </dgm:pt>
    <dgm:pt modelId="{B651EFEB-39D4-49E3-9C88-E556B1E0A870}" type="parTrans" cxnId="{5A657E05-8A08-4443-B51D-FA4A4176A7CF}">
      <dgm:prSet/>
      <dgm:spPr/>
    </dgm:pt>
    <dgm:pt modelId="{2C40421F-5313-44CA-AAD6-2D75AF8969F5}" type="sibTrans" cxnId="{5A657E05-8A08-4443-B51D-FA4A4176A7CF}">
      <dgm:prSet/>
      <dgm:spPr/>
    </dgm:pt>
    <dgm:pt modelId="{993DCEE3-B4F6-460E-98BD-0A92D4EE6042}" type="asst">
      <dgm:prSet phldrT="[Text]"/>
      <dgm:spPr/>
      <dgm:t>
        <a:bodyPr/>
        <a:lstStyle/>
        <a:p>
          <a:r>
            <a:rPr lang="en-US" dirty="0" smtClean="0"/>
            <a:t>Local Content</a:t>
          </a:r>
          <a:endParaRPr lang="en-US" dirty="0"/>
        </a:p>
      </dgm:t>
    </dgm:pt>
    <dgm:pt modelId="{D8567E16-20A2-47C1-B8A0-43A3D71B5EE0}" type="parTrans" cxnId="{465C9A40-FFFF-4FFF-B805-04AB8FA10610}">
      <dgm:prSet/>
      <dgm:spPr/>
    </dgm:pt>
    <dgm:pt modelId="{0F1917FE-F2E9-482D-8730-04AD4CBA6EEF}" type="sibTrans" cxnId="{465C9A40-FFFF-4FFF-B805-04AB8FA10610}">
      <dgm:prSet/>
      <dgm:spPr/>
    </dgm:pt>
    <dgm:pt modelId="{A8E307AE-1A6D-46C5-AE8E-1C86FF68BE3C}" type="pres">
      <dgm:prSet presAssocID="{CF1B283A-C5CB-AB45-9C2C-BC1C40C82C21}" presName="theList" presStyleCnt="0">
        <dgm:presLayoutVars>
          <dgm:dir/>
          <dgm:animLvl val="lvl"/>
          <dgm:resizeHandles val="exact"/>
        </dgm:presLayoutVars>
      </dgm:prSet>
      <dgm:spPr/>
      <dgm:t>
        <a:bodyPr/>
        <a:lstStyle/>
        <a:p>
          <a:endParaRPr lang="en-US"/>
        </a:p>
      </dgm:t>
    </dgm:pt>
    <dgm:pt modelId="{25FDE325-1B12-457B-B6D6-3956F3951295}" type="pres">
      <dgm:prSet presAssocID="{E7072C7A-9E9F-2949-AE4D-46FFB376D9BD}" presName="compNode" presStyleCnt="0"/>
      <dgm:spPr/>
    </dgm:pt>
    <dgm:pt modelId="{3CB21D9E-A48E-4F64-900A-91A30BFC2D2A}" type="pres">
      <dgm:prSet presAssocID="{E7072C7A-9E9F-2949-AE4D-46FFB376D9BD}" presName="aNode" presStyleLbl="bgShp" presStyleIdx="0" presStyleCnt="1"/>
      <dgm:spPr/>
      <dgm:t>
        <a:bodyPr/>
        <a:lstStyle/>
        <a:p>
          <a:endParaRPr lang="en-US"/>
        </a:p>
      </dgm:t>
    </dgm:pt>
    <dgm:pt modelId="{F5813B70-3FE9-4752-BFC4-E3040D69AC18}" type="pres">
      <dgm:prSet presAssocID="{E7072C7A-9E9F-2949-AE4D-46FFB376D9BD}" presName="textNode" presStyleLbl="bgShp" presStyleIdx="0" presStyleCnt="1"/>
      <dgm:spPr/>
      <dgm:t>
        <a:bodyPr/>
        <a:lstStyle/>
        <a:p>
          <a:endParaRPr lang="en-US"/>
        </a:p>
      </dgm:t>
    </dgm:pt>
    <dgm:pt modelId="{094F1427-FCD5-4450-9ED6-7C901F7C6CC6}" type="pres">
      <dgm:prSet presAssocID="{E7072C7A-9E9F-2949-AE4D-46FFB376D9BD}" presName="compChildNode" presStyleCnt="0"/>
      <dgm:spPr/>
    </dgm:pt>
    <dgm:pt modelId="{0C8BB131-1443-4C16-B26E-D5C6D43ADF66}" type="pres">
      <dgm:prSet presAssocID="{E7072C7A-9E9F-2949-AE4D-46FFB376D9BD}" presName="theInnerList" presStyleCnt="0"/>
      <dgm:spPr/>
    </dgm:pt>
    <dgm:pt modelId="{468535FB-D2FB-452E-AFCE-B2CFDC4847C7}" type="pres">
      <dgm:prSet presAssocID="{67FDE9DC-F863-2C42-96C7-02F13D7B39A2}" presName="childNode" presStyleLbl="node1" presStyleIdx="0" presStyleCnt="3">
        <dgm:presLayoutVars>
          <dgm:bulletEnabled val="1"/>
        </dgm:presLayoutVars>
      </dgm:prSet>
      <dgm:spPr/>
      <dgm:t>
        <a:bodyPr/>
        <a:lstStyle/>
        <a:p>
          <a:endParaRPr lang="en-US"/>
        </a:p>
      </dgm:t>
    </dgm:pt>
    <dgm:pt modelId="{B0318A6B-92B8-45C0-9CE4-DFFAB672F6A6}" type="pres">
      <dgm:prSet presAssocID="{67FDE9DC-F863-2C42-96C7-02F13D7B39A2}" presName="aSpace2" presStyleCnt="0"/>
      <dgm:spPr/>
    </dgm:pt>
    <dgm:pt modelId="{A2F5E0BF-7C02-4629-9B53-EF324691AEE3}" type="pres">
      <dgm:prSet presAssocID="{85784EBA-F655-4F1F-B213-C30DCFACD291}" presName="childNode" presStyleLbl="node1" presStyleIdx="1" presStyleCnt="3">
        <dgm:presLayoutVars>
          <dgm:bulletEnabled val="1"/>
        </dgm:presLayoutVars>
      </dgm:prSet>
      <dgm:spPr/>
      <dgm:t>
        <a:bodyPr/>
        <a:lstStyle/>
        <a:p>
          <a:endParaRPr lang="en-US"/>
        </a:p>
      </dgm:t>
    </dgm:pt>
    <dgm:pt modelId="{4E4EE38C-B099-4589-BB8B-61A2CA0CDDE8}" type="pres">
      <dgm:prSet presAssocID="{85784EBA-F655-4F1F-B213-C30DCFACD291}" presName="aSpace2" presStyleCnt="0"/>
      <dgm:spPr/>
    </dgm:pt>
    <dgm:pt modelId="{2CA9D541-7D3C-4321-BE34-A5B7A51A3F55}" type="pres">
      <dgm:prSet presAssocID="{993DCEE3-B4F6-460E-98BD-0A92D4EE6042}" presName="childNode" presStyleLbl="node1" presStyleIdx="2" presStyleCnt="3">
        <dgm:presLayoutVars>
          <dgm:bulletEnabled val="1"/>
        </dgm:presLayoutVars>
      </dgm:prSet>
      <dgm:spPr/>
      <dgm:t>
        <a:bodyPr/>
        <a:lstStyle/>
        <a:p>
          <a:endParaRPr lang="en-US"/>
        </a:p>
      </dgm:t>
    </dgm:pt>
  </dgm:ptLst>
  <dgm:cxnLst>
    <dgm:cxn modelId="{1593E34D-AA7B-480C-AEA0-735B22EE2CD5}" type="presOf" srcId="{E7072C7A-9E9F-2949-AE4D-46FFB376D9BD}" destId="{F5813B70-3FE9-4752-BFC4-E3040D69AC18}" srcOrd="1" destOrd="0" presId="urn:microsoft.com/office/officeart/2005/8/layout/lProcess2"/>
    <dgm:cxn modelId="{E5FFF10B-A1A6-4492-95F5-589391BA9AF5}" type="presOf" srcId="{E7072C7A-9E9F-2949-AE4D-46FFB376D9BD}" destId="{3CB21D9E-A48E-4F64-900A-91A30BFC2D2A}" srcOrd="0" destOrd="0" presId="urn:microsoft.com/office/officeart/2005/8/layout/lProcess2"/>
    <dgm:cxn modelId="{B9BDED2F-C573-4F4E-84DA-766AFB55CE41}" type="presOf" srcId="{CF1B283A-C5CB-AB45-9C2C-BC1C40C82C21}" destId="{A8E307AE-1A6D-46C5-AE8E-1C86FF68BE3C}" srcOrd="0" destOrd="0" presId="urn:microsoft.com/office/officeart/2005/8/layout/lProcess2"/>
    <dgm:cxn modelId="{BA80AC59-7AE4-41D1-9227-C7DC334B2119}" type="presOf" srcId="{67FDE9DC-F863-2C42-96C7-02F13D7B39A2}" destId="{468535FB-D2FB-452E-AFCE-B2CFDC4847C7}" srcOrd="0" destOrd="0" presId="urn:microsoft.com/office/officeart/2005/8/layout/lProcess2"/>
    <dgm:cxn modelId="{8ABB7307-C5DF-9B43-A515-42966AB88CF4}" srcId="{E7072C7A-9E9F-2949-AE4D-46FFB376D9BD}" destId="{67FDE9DC-F863-2C42-96C7-02F13D7B39A2}" srcOrd="0" destOrd="0" parTransId="{043D2288-1A38-7340-B2ED-06479B5D12D9}" sibTransId="{740B4CE8-9591-1743-8E13-9F583BB38AC0}"/>
    <dgm:cxn modelId="{7910EF9F-CCA4-E64F-A892-AE28DE8275AA}" srcId="{CF1B283A-C5CB-AB45-9C2C-BC1C40C82C21}" destId="{E7072C7A-9E9F-2949-AE4D-46FFB376D9BD}" srcOrd="0" destOrd="0" parTransId="{FA471406-CEB7-F84A-8A32-A2C3387537C8}" sibTransId="{8F1454C8-5D6F-4F45-87CC-1493D69CA154}"/>
    <dgm:cxn modelId="{2789237E-C1B4-47D3-8A9E-BC13A1D59F91}" type="presOf" srcId="{85784EBA-F655-4F1F-B213-C30DCFACD291}" destId="{A2F5E0BF-7C02-4629-9B53-EF324691AEE3}" srcOrd="0" destOrd="0" presId="urn:microsoft.com/office/officeart/2005/8/layout/lProcess2"/>
    <dgm:cxn modelId="{465C9A40-FFFF-4FFF-B805-04AB8FA10610}" srcId="{E7072C7A-9E9F-2949-AE4D-46FFB376D9BD}" destId="{993DCEE3-B4F6-460E-98BD-0A92D4EE6042}" srcOrd="2" destOrd="0" parTransId="{D8567E16-20A2-47C1-B8A0-43A3D71B5EE0}" sibTransId="{0F1917FE-F2E9-482D-8730-04AD4CBA6EEF}"/>
    <dgm:cxn modelId="{5A657E05-8A08-4443-B51D-FA4A4176A7CF}" srcId="{E7072C7A-9E9F-2949-AE4D-46FFB376D9BD}" destId="{85784EBA-F655-4F1F-B213-C30DCFACD291}" srcOrd="1" destOrd="0" parTransId="{B651EFEB-39D4-49E3-9C88-E556B1E0A870}" sibTransId="{2C40421F-5313-44CA-AAD6-2D75AF8969F5}"/>
    <dgm:cxn modelId="{9C7064E0-65A9-4034-9E29-1ADD28BDB25E}" type="presOf" srcId="{993DCEE3-B4F6-460E-98BD-0A92D4EE6042}" destId="{2CA9D541-7D3C-4321-BE34-A5B7A51A3F55}" srcOrd="0" destOrd="0" presId="urn:microsoft.com/office/officeart/2005/8/layout/lProcess2"/>
    <dgm:cxn modelId="{29902220-0F0A-4735-8AE2-7FFFC326DFFE}" type="presParOf" srcId="{A8E307AE-1A6D-46C5-AE8E-1C86FF68BE3C}" destId="{25FDE325-1B12-457B-B6D6-3956F3951295}" srcOrd="0" destOrd="0" presId="urn:microsoft.com/office/officeart/2005/8/layout/lProcess2"/>
    <dgm:cxn modelId="{B7D11350-CE06-42BA-8521-EE2E5448C1BC}" type="presParOf" srcId="{25FDE325-1B12-457B-B6D6-3956F3951295}" destId="{3CB21D9E-A48E-4F64-900A-91A30BFC2D2A}" srcOrd="0" destOrd="0" presId="urn:microsoft.com/office/officeart/2005/8/layout/lProcess2"/>
    <dgm:cxn modelId="{F21FB30A-D1B0-45E7-BAF3-3F75221FF89E}" type="presParOf" srcId="{25FDE325-1B12-457B-B6D6-3956F3951295}" destId="{F5813B70-3FE9-4752-BFC4-E3040D69AC18}" srcOrd="1" destOrd="0" presId="urn:microsoft.com/office/officeart/2005/8/layout/lProcess2"/>
    <dgm:cxn modelId="{B06220E2-5FE9-40EA-93BE-8A9D84CCFF98}" type="presParOf" srcId="{25FDE325-1B12-457B-B6D6-3956F3951295}" destId="{094F1427-FCD5-4450-9ED6-7C901F7C6CC6}" srcOrd="2" destOrd="0" presId="urn:microsoft.com/office/officeart/2005/8/layout/lProcess2"/>
    <dgm:cxn modelId="{831F14FB-3C41-4B87-9E3A-841E269BED4E}" type="presParOf" srcId="{094F1427-FCD5-4450-9ED6-7C901F7C6CC6}" destId="{0C8BB131-1443-4C16-B26E-D5C6D43ADF66}" srcOrd="0" destOrd="0" presId="urn:microsoft.com/office/officeart/2005/8/layout/lProcess2"/>
    <dgm:cxn modelId="{58CFC472-1F2D-4502-838F-3129D8F68245}" type="presParOf" srcId="{0C8BB131-1443-4C16-B26E-D5C6D43ADF66}" destId="{468535FB-D2FB-452E-AFCE-B2CFDC4847C7}" srcOrd="0" destOrd="0" presId="urn:microsoft.com/office/officeart/2005/8/layout/lProcess2"/>
    <dgm:cxn modelId="{8D311B8A-A653-4C86-86A4-26D0DE3BF0EC}" type="presParOf" srcId="{0C8BB131-1443-4C16-B26E-D5C6D43ADF66}" destId="{B0318A6B-92B8-45C0-9CE4-DFFAB672F6A6}" srcOrd="1" destOrd="0" presId="urn:microsoft.com/office/officeart/2005/8/layout/lProcess2"/>
    <dgm:cxn modelId="{08A0F69B-7F33-4156-9E23-73559BA1125A}" type="presParOf" srcId="{0C8BB131-1443-4C16-B26E-D5C6D43ADF66}" destId="{A2F5E0BF-7C02-4629-9B53-EF324691AEE3}" srcOrd="2" destOrd="0" presId="urn:microsoft.com/office/officeart/2005/8/layout/lProcess2"/>
    <dgm:cxn modelId="{9A74CB0C-5C74-482C-8357-925E5DFF3EFE}" type="presParOf" srcId="{0C8BB131-1443-4C16-B26E-D5C6D43ADF66}" destId="{4E4EE38C-B099-4589-BB8B-61A2CA0CDDE8}" srcOrd="3" destOrd="0" presId="urn:microsoft.com/office/officeart/2005/8/layout/lProcess2"/>
    <dgm:cxn modelId="{15872966-7A11-47F6-9938-4BF396E2F85F}" type="presParOf" srcId="{0C8BB131-1443-4C16-B26E-D5C6D43ADF66}" destId="{2CA9D541-7D3C-4321-BE34-A5B7A51A3F55}"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1B283A-C5CB-AB45-9C2C-BC1C40C82C21}" type="doc">
      <dgm:prSet loTypeId="urn:microsoft.com/office/officeart/2005/8/layout/hProcess7#2" loCatId="list" qsTypeId="urn:microsoft.com/office/officeart/2005/8/quickstyle/simple4" qsCatId="simple" csTypeId="urn:microsoft.com/office/officeart/2005/8/colors/accent1_2" csCatId="accent1" phldr="1"/>
      <dgm:spPr/>
      <dgm:t>
        <a:bodyPr/>
        <a:lstStyle/>
        <a:p>
          <a:endParaRPr lang="en-US"/>
        </a:p>
      </dgm:t>
    </dgm:pt>
    <dgm:pt modelId="{E7072C7A-9E9F-2949-AE4D-46FFB376D9BD}">
      <dgm:prSet phldrT="[Text]"/>
      <dgm:spPr/>
      <dgm:t>
        <a:bodyPr/>
        <a:lstStyle/>
        <a:p>
          <a:r>
            <a:rPr lang="en-US" dirty="0" smtClean="0"/>
            <a:t>Dynamic Coalitions</a:t>
          </a:r>
          <a:endParaRPr lang="en-US" dirty="0"/>
        </a:p>
      </dgm:t>
    </dgm:pt>
    <dgm:pt modelId="{FA471406-CEB7-F84A-8A32-A2C3387537C8}" type="parTrans" cxnId="{7910EF9F-CCA4-E64F-A892-AE28DE8275AA}">
      <dgm:prSet/>
      <dgm:spPr/>
      <dgm:t>
        <a:bodyPr/>
        <a:lstStyle/>
        <a:p>
          <a:endParaRPr lang="en-US"/>
        </a:p>
      </dgm:t>
    </dgm:pt>
    <dgm:pt modelId="{8F1454C8-5D6F-4F45-87CC-1493D69CA154}" type="sibTrans" cxnId="{7910EF9F-CCA4-E64F-A892-AE28DE8275AA}">
      <dgm:prSet/>
      <dgm:spPr/>
      <dgm:t>
        <a:bodyPr/>
        <a:lstStyle/>
        <a:p>
          <a:endParaRPr lang="en-US"/>
        </a:p>
      </dgm:t>
    </dgm:pt>
    <dgm:pt modelId="{67FDE9DC-F863-2C42-96C7-02F13D7B39A2}" type="asst">
      <dgm:prSet phldrT="[Text]"/>
      <dgm:spPr/>
      <dgm:t>
        <a:bodyPr/>
        <a:lstStyle/>
        <a:p>
          <a:r>
            <a:rPr lang="en-US" dirty="0" smtClean="0"/>
            <a:t>DC on Accessibility and Disability</a:t>
          </a:r>
          <a:endParaRPr lang="en-US" dirty="0"/>
        </a:p>
      </dgm:t>
    </dgm:pt>
    <dgm:pt modelId="{043D2288-1A38-7340-B2ED-06479B5D12D9}" type="parTrans" cxnId="{8ABB7307-C5DF-9B43-A515-42966AB88CF4}">
      <dgm:prSet/>
      <dgm:spPr/>
      <dgm:t>
        <a:bodyPr/>
        <a:lstStyle/>
        <a:p>
          <a:endParaRPr lang="en-US"/>
        </a:p>
      </dgm:t>
    </dgm:pt>
    <dgm:pt modelId="{740B4CE8-9591-1743-8E13-9F583BB38AC0}" type="sibTrans" cxnId="{8ABB7307-C5DF-9B43-A515-42966AB88CF4}">
      <dgm:prSet/>
      <dgm:spPr/>
      <dgm:t>
        <a:bodyPr/>
        <a:lstStyle/>
        <a:p>
          <a:endParaRPr lang="en-US"/>
        </a:p>
      </dgm:t>
    </dgm:pt>
    <dgm:pt modelId="{09D19BD6-0440-46B2-96DF-07713F1BBF28}">
      <dgm:prSet/>
      <dgm:spPr/>
      <dgm:t>
        <a:bodyPr/>
        <a:lstStyle/>
        <a:p>
          <a:r>
            <a:rPr lang="en-US" smtClean="0"/>
            <a:t>DC on Blockchain Technologies</a:t>
          </a:r>
          <a:endParaRPr lang="en-US"/>
        </a:p>
      </dgm:t>
    </dgm:pt>
    <dgm:pt modelId="{0B4A25FD-6ED2-4DAE-92E3-5E7DCEAE034E}" type="parTrans" cxnId="{6A7D1385-BE8F-4A92-BB7A-6A0888583DE8}">
      <dgm:prSet/>
      <dgm:spPr/>
      <dgm:t>
        <a:bodyPr/>
        <a:lstStyle/>
        <a:p>
          <a:endParaRPr lang="en-US"/>
        </a:p>
      </dgm:t>
    </dgm:pt>
    <dgm:pt modelId="{659D7E8D-A80E-4F8D-B403-5D96CFB1D6F6}" type="sibTrans" cxnId="{6A7D1385-BE8F-4A92-BB7A-6A0888583DE8}">
      <dgm:prSet/>
      <dgm:spPr/>
      <dgm:t>
        <a:bodyPr/>
        <a:lstStyle/>
        <a:p>
          <a:endParaRPr lang="en-US"/>
        </a:p>
      </dgm:t>
    </dgm:pt>
    <dgm:pt modelId="{BA9CC438-5CA7-4D72-A7DB-84759C2CF146}">
      <dgm:prSet/>
      <dgm:spPr/>
      <dgm:t>
        <a:bodyPr/>
        <a:lstStyle/>
        <a:p>
          <a:r>
            <a:rPr lang="en-US" smtClean="0"/>
            <a:t>DC on Child Online Safety </a:t>
          </a:r>
          <a:endParaRPr lang="en-US"/>
        </a:p>
      </dgm:t>
    </dgm:pt>
    <dgm:pt modelId="{360481E9-5C75-40C2-8B6A-6362C7E7187E}" type="parTrans" cxnId="{E4A7BCE5-52BD-4632-B441-D16DAA9D12A9}">
      <dgm:prSet/>
      <dgm:spPr/>
      <dgm:t>
        <a:bodyPr/>
        <a:lstStyle/>
        <a:p>
          <a:endParaRPr lang="en-US"/>
        </a:p>
      </dgm:t>
    </dgm:pt>
    <dgm:pt modelId="{1B11F059-0A27-4170-9C61-0328385304F4}" type="sibTrans" cxnId="{E4A7BCE5-52BD-4632-B441-D16DAA9D12A9}">
      <dgm:prSet/>
      <dgm:spPr/>
      <dgm:t>
        <a:bodyPr/>
        <a:lstStyle/>
        <a:p>
          <a:endParaRPr lang="en-US"/>
        </a:p>
      </dgm:t>
    </dgm:pt>
    <dgm:pt modelId="{23B807B6-E0E8-40CA-A2CD-96353CE95DAE}">
      <dgm:prSet/>
      <dgm:spPr/>
      <dgm:t>
        <a:bodyPr/>
        <a:lstStyle/>
        <a:p>
          <a:r>
            <a:rPr lang="en-US" smtClean="0"/>
            <a:t>DC on Community Connectivity </a:t>
          </a:r>
          <a:endParaRPr lang="en-US"/>
        </a:p>
      </dgm:t>
    </dgm:pt>
    <dgm:pt modelId="{7F495214-1EC1-4A23-A13E-3D2405475758}" type="parTrans" cxnId="{9E56ABB9-C6C3-43C1-A458-45BF0798ABEB}">
      <dgm:prSet/>
      <dgm:spPr/>
      <dgm:t>
        <a:bodyPr/>
        <a:lstStyle/>
        <a:p>
          <a:endParaRPr lang="en-US"/>
        </a:p>
      </dgm:t>
    </dgm:pt>
    <dgm:pt modelId="{243AF483-642A-48B1-BBFF-043D7EE7F25F}" type="sibTrans" cxnId="{9E56ABB9-C6C3-43C1-A458-45BF0798ABEB}">
      <dgm:prSet/>
      <dgm:spPr/>
      <dgm:t>
        <a:bodyPr/>
        <a:lstStyle/>
        <a:p>
          <a:endParaRPr lang="en-US"/>
        </a:p>
      </dgm:t>
    </dgm:pt>
    <dgm:pt modelId="{4B8E4780-FA24-42E8-ACF7-611AE47B3E88}">
      <dgm:prSet/>
      <dgm:spPr/>
      <dgm:t>
        <a:bodyPr/>
        <a:lstStyle/>
        <a:p>
          <a:r>
            <a:rPr lang="en-US" smtClean="0"/>
            <a:t>DC on Core Internet Values</a:t>
          </a:r>
          <a:endParaRPr lang="en-US"/>
        </a:p>
      </dgm:t>
    </dgm:pt>
    <dgm:pt modelId="{BCF9BD4F-F70D-42C1-BDB2-D7D9AE843426}" type="parTrans" cxnId="{7FFCCB64-64E1-42B0-8091-62C14F601987}">
      <dgm:prSet/>
      <dgm:spPr/>
      <dgm:t>
        <a:bodyPr/>
        <a:lstStyle/>
        <a:p>
          <a:endParaRPr lang="en-US"/>
        </a:p>
      </dgm:t>
    </dgm:pt>
    <dgm:pt modelId="{C703AF97-8E33-4978-A62D-B96017190BE1}" type="sibTrans" cxnId="{7FFCCB64-64E1-42B0-8091-62C14F601987}">
      <dgm:prSet/>
      <dgm:spPr/>
      <dgm:t>
        <a:bodyPr/>
        <a:lstStyle/>
        <a:p>
          <a:endParaRPr lang="en-US"/>
        </a:p>
      </dgm:t>
    </dgm:pt>
    <dgm:pt modelId="{E0A0ACBB-0ACE-4399-8DA8-943C49AFE661}">
      <dgm:prSet/>
      <dgm:spPr/>
      <dgm:t>
        <a:bodyPr/>
        <a:lstStyle/>
        <a:p>
          <a:r>
            <a:rPr lang="en-US" smtClean="0"/>
            <a:t>DC on Gender and Internet Governance</a:t>
          </a:r>
          <a:endParaRPr lang="en-US"/>
        </a:p>
      </dgm:t>
    </dgm:pt>
    <dgm:pt modelId="{E3357B89-15B8-4008-84A9-655CCAD11A24}" type="parTrans" cxnId="{A60A46D1-5E7C-45AD-9F89-25DA8DF7993B}">
      <dgm:prSet/>
      <dgm:spPr/>
      <dgm:t>
        <a:bodyPr/>
        <a:lstStyle/>
        <a:p>
          <a:endParaRPr lang="en-US"/>
        </a:p>
      </dgm:t>
    </dgm:pt>
    <dgm:pt modelId="{9D04D2A4-BC70-4705-99FD-423B0A552B06}" type="sibTrans" cxnId="{A60A46D1-5E7C-45AD-9F89-25DA8DF7993B}">
      <dgm:prSet/>
      <dgm:spPr/>
      <dgm:t>
        <a:bodyPr/>
        <a:lstStyle/>
        <a:p>
          <a:endParaRPr lang="en-US"/>
        </a:p>
      </dgm:t>
    </dgm:pt>
    <dgm:pt modelId="{681F2266-448B-4EB7-8E73-EEF37732517A}">
      <dgm:prSet/>
      <dgm:spPr/>
      <dgm:t>
        <a:bodyPr/>
        <a:lstStyle/>
        <a:p>
          <a:r>
            <a:rPr lang="en-US" smtClean="0"/>
            <a:t>DC on Innovative Approaches to Connecting the Unconnected</a:t>
          </a:r>
          <a:endParaRPr lang="en-US"/>
        </a:p>
      </dgm:t>
    </dgm:pt>
    <dgm:pt modelId="{0EA68B15-AB61-4DE9-8E28-B64940D9CB53}" type="parTrans" cxnId="{CC37A47B-7A87-4429-A182-8597FB7C2D5B}">
      <dgm:prSet/>
      <dgm:spPr/>
      <dgm:t>
        <a:bodyPr/>
        <a:lstStyle/>
        <a:p>
          <a:endParaRPr lang="en-US"/>
        </a:p>
      </dgm:t>
    </dgm:pt>
    <dgm:pt modelId="{038C10B7-F996-43F9-B1DC-5C93F7CC5F11}" type="sibTrans" cxnId="{CC37A47B-7A87-4429-A182-8597FB7C2D5B}">
      <dgm:prSet/>
      <dgm:spPr/>
      <dgm:t>
        <a:bodyPr/>
        <a:lstStyle/>
        <a:p>
          <a:endParaRPr lang="en-US"/>
        </a:p>
      </dgm:t>
    </dgm:pt>
    <dgm:pt modelId="{CCEEC2CC-7F4B-47E3-A5A2-8E50C2A0332A}">
      <dgm:prSet/>
      <dgm:spPr/>
      <dgm:t>
        <a:bodyPr/>
        <a:lstStyle/>
        <a:p>
          <a:r>
            <a:rPr lang="en-US" smtClean="0"/>
            <a:t>DC on Internet of Things -DC on Network Neutrality</a:t>
          </a:r>
          <a:endParaRPr lang="en-US"/>
        </a:p>
      </dgm:t>
    </dgm:pt>
    <dgm:pt modelId="{1F5C8A19-514E-4D3F-A116-2CC8053659E8}" type="parTrans" cxnId="{55CAF267-845A-4C2C-BF63-DF222FC67854}">
      <dgm:prSet/>
      <dgm:spPr/>
      <dgm:t>
        <a:bodyPr/>
        <a:lstStyle/>
        <a:p>
          <a:endParaRPr lang="en-US"/>
        </a:p>
      </dgm:t>
    </dgm:pt>
    <dgm:pt modelId="{F2CAF5A1-0508-44C8-917B-D3F289B687B1}" type="sibTrans" cxnId="{55CAF267-845A-4C2C-BF63-DF222FC67854}">
      <dgm:prSet/>
      <dgm:spPr/>
      <dgm:t>
        <a:bodyPr/>
        <a:lstStyle/>
        <a:p>
          <a:endParaRPr lang="en-US"/>
        </a:p>
      </dgm:t>
    </dgm:pt>
    <dgm:pt modelId="{AEE57DDA-F141-4B8E-B544-8E9292C6AA4C}">
      <dgm:prSet/>
      <dgm:spPr/>
      <dgm:t>
        <a:bodyPr/>
        <a:lstStyle/>
        <a:p>
          <a:r>
            <a:rPr lang="en-US" smtClean="0"/>
            <a:t>DC on Platform Responsibility</a:t>
          </a:r>
          <a:endParaRPr lang="en-US"/>
        </a:p>
      </dgm:t>
    </dgm:pt>
    <dgm:pt modelId="{196D69BD-01F5-443B-96E6-196987EDD482}" type="parTrans" cxnId="{B7ECA568-FFC0-4BA4-8915-DF850DB8748A}">
      <dgm:prSet/>
      <dgm:spPr/>
      <dgm:t>
        <a:bodyPr/>
        <a:lstStyle/>
        <a:p>
          <a:endParaRPr lang="en-US"/>
        </a:p>
      </dgm:t>
    </dgm:pt>
    <dgm:pt modelId="{BF875794-5C30-4E32-9478-B39598BCA224}" type="sibTrans" cxnId="{B7ECA568-FFC0-4BA4-8915-DF850DB8748A}">
      <dgm:prSet/>
      <dgm:spPr/>
      <dgm:t>
        <a:bodyPr/>
        <a:lstStyle/>
        <a:p>
          <a:endParaRPr lang="en-US"/>
        </a:p>
      </dgm:t>
    </dgm:pt>
    <dgm:pt modelId="{93867054-6021-4604-9F58-215024DDDE37}">
      <dgm:prSet/>
      <dgm:spPr/>
      <dgm:t>
        <a:bodyPr/>
        <a:lstStyle/>
        <a:p>
          <a:r>
            <a:rPr lang="en-US" smtClean="0"/>
            <a:t>DC on Public Access in Libraries</a:t>
          </a:r>
          <a:endParaRPr lang="en-US"/>
        </a:p>
      </dgm:t>
    </dgm:pt>
    <dgm:pt modelId="{21670C81-3A96-497A-983B-0608A071DAE1}" type="parTrans" cxnId="{6BD7F3D7-7279-4DAB-8F1A-A80CC8F49E6C}">
      <dgm:prSet/>
      <dgm:spPr/>
      <dgm:t>
        <a:bodyPr/>
        <a:lstStyle/>
        <a:p>
          <a:endParaRPr lang="en-US"/>
        </a:p>
      </dgm:t>
    </dgm:pt>
    <dgm:pt modelId="{94F54262-A8FB-456B-A1BB-10F4FE4F368D}" type="sibTrans" cxnId="{6BD7F3D7-7279-4DAB-8F1A-A80CC8F49E6C}">
      <dgm:prSet/>
      <dgm:spPr/>
      <dgm:t>
        <a:bodyPr/>
        <a:lstStyle/>
        <a:p>
          <a:endParaRPr lang="en-US"/>
        </a:p>
      </dgm:t>
    </dgm:pt>
    <dgm:pt modelId="{3A217C30-83D3-439A-9B54-83328D2DFC27}">
      <dgm:prSet/>
      <dgm:spPr/>
      <dgm:t>
        <a:bodyPr/>
        <a:lstStyle/>
        <a:p>
          <a:r>
            <a:rPr lang="en-US" smtClean="0"/>
            <a:t>DC on Trade</a:t>
          </a:r>
          <a:endParaRPr lang="en-US"/>
        </a:p>
      </dgm:t>
    </dgm:pt>
    <dgm:pt modelId="{A348A13E-0A5C-4CFF-8855-4DA553EB85C1}" type="parTrans" cxnId="{B2332B7F-D645-46F2-891B-0D74E499AD54}">
      <dgm:prSet/>
      <dgm:spPr/>
      <dgm:t>
        <a:bodyPr/>
        <a:lstStyle/>
        <a:p>
          <a:endParaRPr lang="en-US"/>
        </a:p>
      </dgm:t>
    </dgm:pt>
    <dgm:pt modelId="{A2280B3E-B5CB-498A-A802-82D4225B374D}" type="sibTrans" cxnId="{B2332B7F-D645-46F2-891B-0D74E499AD54}">
      <dgm:prSet/>
      <dgm:spPr/>
      <dgm:t>
        <a:bodyPr/>
        <a:lstStyle/>
        <a:p>
          <a:endParaRPr lang="en-US"/>
        </a:p>
      </dgm:t>
    </dgm:pt>
    <dgm:pt modelId="{8F589B72-E958-49B2-9A0D-4ACD31258B26}">
      <dgm:prSet/>
      <dgm:spPr/>
      <dgm:t>
        <a:bodyPr/>
        <a:lstStyle/>
        <a:p>
          <a:r>
            <a:rPr lang="en-US" smtClean="0"/>
            <a:t>DC on Internet Rights and Principles Coalition</a:t>
          </a:r>
          <a:endParaRPr lang="en-US"/>
        </a:p>
      </dgm:t>
    </dgm:pt>
    <dgm:pt modelId="{408D474C-D950-4B88-8B01-73FAE3C9B0EF}" type="parTrans" cxnId="{330AC197-6AAD-43C1-BE9C-1F139628236B}">
      <dgm:prSet/>
      <dgm:spPr/>
      <dgm:t>
        <a:bodyPr/>
        <a:lstStyle/>
        <a:p>
          <a:endParaRPr lang="en-US"/>
        </a:p>
      </dgm:t>
    </dgm:pt>
    <dgm:pt modelId="{50EC3416-8E96-40C0-8B86-E9DFA2A37CD8}" type="sibTrans" cxnId="{330AC197-6AAD-43C1-BE9C-1F139628236B}">
      <dgm:prSet/>
      <dgm:spPr/>
      <dgm:t>
        <a:bodyPr/>
        <a:lstStyle/>
        <a:p>
          <a:endParaRPr lang="en-US"/>
        </a:p>
      </dgm:t>
    </dgm:pt>
    <dgm:pt modelId="{A4D2B560-A957-4527-AA72-517B21FA35D0}" type="pres">
      <dgm:prSet presAssocID="{CF1B283A-C5CB-AB45-9C2C-BC1C40C82C21}" presName="Name0" presStyleCnt="0">
        <dgm:presLayoutVars>
          <dgm:dir/>
          <dgm:animLvl val="lvl"/>
          <dgm:resizeHandles val="exact"/>
        </dgm:presLayoutVars>
      </dgm:prSet>
      <dgm:spPr/>
      <dgm:t>
        <a:bodyPr/>
        <a:lstStyle/>
        <a:p>
          <a:endParaRPr lang="en-US"/>
        </a:p>
      </dgm:t>
    </dgm:pt>
    <dgm:pt modelId="{68BBEA3D-0F17-4B0A-BACC-AFC35E4FE749}" type="pres">
      <dgm:prSet presAssocID="{E7072C7A-9E9F-2949-AE4D-46FFB376D9BD}" presName="compositeNode" presStyleCnt="0">
        <dgm:presLayoutVars>
          <dgm:bulletEnabled val="1"/>
        </dgm:presLayoutVars>
      </dgm:prSet>
      <dgm:spPr/>
    </dgm:pt>
    <dgm:pt modelId="{74395DD6-0765-4208-9D53-F591456127C7}" type="pres">
      <dgm:prSet presAssocID="{E7072C7A-9E9F-2949-AE4D-46FFB376D9BD}" presName="bgRect" presStyleLbl="node1" presStyleIdx="0" presStyleCnt="1"/>
      <dgm:spPr/>
      <dgm:t>
        <a:bodyPr/>
        <a:lstStyle/>
        <a:p>
          <a:endParaRPr lang="en-US"/>
        </a:p>
      </dgm:t>
    </dgm:pt>
    <dgm:pt modelId="{00E472A8-0EC0-44D7-B7D6-FBDE01E9A21A}" type="pres">
      <dgm:prSet presAssocID="{E7072C7A-9E9F-2949-AE4D-46FFB376D9BD}" presName="parentNode" presStyleLbl="node1" presStyleIdx="0" presStyleCnt="1">
        <dgm:presLayoutVars>
          <dgm:chMax val="0"/>
          <dgm:bulletEnabled val="1"/>
        </dgm:presLayoutVars>
      </dgm:prSet>
      <dgm:spPr/>
      <dgm:t>
        <a:bodyPr/>
        <a:lstStyle/>
        <a:p>
          <a:endParaRPr lang="en-US"/>
        </a:p>
      </dgm:t>
    </dgm:pt>
    <dgm:pt modelId="{3FB8B519-040C-4DEA-9FB0-55D385B756DB}" type="pres">
      <dgm:prSet presAssocID="{E7072C7A-9E9F-2949-AE4D-46FFB376D9BD}" presName="childNode" presStyleLbl="node1" presStyleIdx="0" presStyleCnt="1">
        <dgm:presLayoutVars>
          <dgm:bulletEnabled val="1"/>
        </dgm:presLayoutVars>
      </dgm:prSet>
      <dgm:spPr/>
      <dgm:t>
        <a:bodyPr/>
        <a:lstStyle/>
        <a:p>
          <a:endParaRPr lang="en-US"/>
        </a:p>
      </dgm:t>
    </dgm:pt>
  </dgm:ptLst>
  <dgm:cxnLst>
    <dgm:cxn modelId="{9901E37F-C3F9-46C2-A263-49880E18CE09}" type="presOf" srcId="{4B8E4780-FA24-42E8-ACF7-611AE47B3E88}" destId="{3FB8B519-040C-4DEA-9FB0-55D385B756DB}" srcOrd="0" destOrd="4" presId="urn:microsoft.com/office/officeart/2005/8/layout/hProcess7#2"/>
    <dgm:cxn modelId="{F4750F38-F11E-4014-944F-07E89C097E01}" type="presOf" srcId="{681F2266-448B-4EB7-8E73-EEF37732517A}" destId="{3FB8B519-040C-4DEA-9FB0-55D385B756DB}" srcOrd="0" destOrd="6" presId="urn:microsoft.com/office/officeart/2005/8/layout/hProcess7#2"/>
    <dgm:cxn modelId="{FDF0608E-8DD2-4F84-A37B-E18B2D33D9FC}" type="presOf" srcId="{8F589B72-E958-49B2-9A0D-4ACD31258B26}" destId="{3FB8B519-040C-4DEA-9FB0-55D385B756DB}" srcOrd="0" destOrd="11" presId="urn:microsoft.com/office/officeart/2005/8/layout/hProcess7#2"/>
    <dgm:cxn modelId="{6A7D1385-BE8F-4A92-BB7A-6A0888583DE8}" srcId="{E7072C7A-9E9F-2949-AE4D-46FFB376D9BD}" destId="{09D19BD6-0440-46B2-96DF-07713F1BBF28}" srcOrd="1" destOrd="0" parTransId="{0B4A25FD-6ED2-4DAE-92E3-5E7DCEAE034E}" sibTransId="{659D7E8D-A80E-4F8D-B403-5D96CFB1D6F6}"/>
    <dgm:cxn modelId="{D8A6DC04-AE59-4C12-A6A8-6DE41D48375B}" type="presOf" srcId="{93867054-6021-4604-9F58-215024DDDE37}" destId="{3FB8B519-040C-4DEA-9FB0-55D385B756DB}" srcOrd="0" destOrd="9" presId="urn:microsoft.com/office/officeart/2005/8/layout/hProcess7#2"/>
    <dgm:cxn modelId="{55CAF267-845A-4C2C-BF63-DF222FC67854}" srcId="{E7072C7A-9E9F-2949-AE4D-46FFB376D9BD}" destId="{CCEEC2CC-7F4B-47E3-A5A2-8E50C2A0332A}" srcOrd="7" destOrd="0" parTransId="{1F5C8A19-514E-4D3F-A116-2CC8053659E8}" sibTransId="{F2CAF5A1-0508-44C8-917B-D3F289B687B1}"/>
    <dgm:cxn modelId="{98FBD484-D895-44E1-8D84-88C8D355E83E}" type="presOf" srcId="{E7072C7A-9E9F-2949-AE4D-46FFB376D9BD}" destId="{74395DD6-0765-4208-9D53-F591456127C7}" srcOrd="0" destOrd="0" presId="urn:microsoft.com/office/officeart/2005/8/layout/hProcess7#2"/>
    <dgm:cxn modelId="{59609AB0-F5BC-4783-BB43-50ED0C2C63CB}" type="presOf" srcId="{23B807B6-E0E8-40CA-A2CD-96353CE95DAE}" destId="{3FB8B519-040C-4DEA-9FB0-55D385B756DB}" srcOrd="0" destOrd="3" presId="urn:microsoft.com/office/officeart/2005/8/layout/hProcess7#2"/>
    <dgm:cxn modelId="{CC37A47B-7A87-4429-A182-8597FB7C2D5B}" srcId="{E7072C7A-9E9F-2949-AE4D-46FFB376D9BD}" destId="{681F2266-448B-4EB7-8E73-EEF37732517A}" srcOrd="6" destOrd="0" parTransId="{0EA68B15-AB61-4DE9-8E28-B64940D9CB53}" sibTransId="{038C10B7-F996-43F9-B1DC-5C93F7CC5F11}"/>
    <dgm:cxn modelId="{54BD1A9D-0445-41A6-A8A6-D4567D906309}" type="presOf" srcId="{BA9CC438-5CA7-4D72-A7DB-84759C2CF146}" destId="{3FB8B519-040C-4DEA-9FB0-55D385B756DB}" srcOrd="0" destOrd="2" presId="urn:microsoft.com/office/officeart/2005/8/layout/hProcess7#2"/>
    <dgm:cxn modelId="{53D9BAE7-51B2-4EE1-B6BB-6E1B63D2B6B1}" type="presOf" srcId="{09D19BD6-0440-46B2-96DF-07713F1BBF28}" destId="{3FB8B519-040C-4DEA-9FB0-55D385B756DB}" srcOrd="0" destOrd="1" presId="urn:microsoft.com/office/officeart/2005/8/layout/hProcess7#2"/>
    <dgm:cxn modelId="{B71B6852-AF56-4338-B697-35501510EE21}" type="presOf" srcId="{E0A0ACBB-0ACE-4399-8DA8-943C49AFE661}" destId="{3FB8B519-040C-4DEA-9FB0-55D385B756DB}" srcOrd="0" destOrd="5" presId="urn:microsoft.com/office/officeart/2005/8/layout/hProcess7#2"/>
    <dgm:cxn modelId="{8ABB7307-C5DF-9B43-A515-42966AB88CF4}" srcId="{E7072C7A-9E9F-2949-AE4D-46FFB376D9BD}" destId="{67FDE9DC-F863-2C42-96C7-02F13D7B39A2}" srcOrd="0" destOrd="0" parTransId="{043D2288-1A38-7340-B2ED-06479B5D12D9}" sibTransId="{740B4CE8-9591-1743-8E13-9F583BB38AC0}"/>
    <dgm:cxn modelId="{EB3DD8F2-FBA8-43C0-82EA-990861D59A3D}" type="presOf" srcId="{AEE57DDA-F141-4B8E-B544-8E9292C6AA4C}" destId="{3FB8B519-040C-4DEA-9FB0-55D385B756DB}" srcOrd="0" destOrd="8" presId="urn:microsoft.com/office/officeart/2005/8/layout/hProcess7#2"/>
    <dgm:cxn modelId="{7910EF9F-CCA4-E64F-A892-AE28DE8275AA}" srcId="{CF1B283A-C5CB-AB45-9C2C-BC1C40C82C21}" destId="{E7072C7A-9E9F-2949-AE4D-46FFB376D9BD}" srcOrd="0" destOrd="0" parTransId="{FA471406-CEB7-F84A-8A32-A2C3387537C8}" sibTransId="{8F1454C8-5D6F-4F45-87CC-1493D69CA154}"/>
    <dgm:cxn modelId="{B2332B7F-D645-46F2-891B-0D74E499AD54}" srcId="{E7072C7A-9E9F-2949-AE4D-46FFB376D9BD}" destId="{3A217C30-83D3-439A-9B54-83328D2DFC27}" srcOrd="10" destOrd="0" parTransId="{A348A13E-0A5C-4CFF-8855-4DA553EB85C1}" sibTransId="{A2280B3E-B5CB-498A-A802-82D4225B374D}"/>
    <dgm:cxn modelId="{A60A46D1-5E7C-45AD-9F89-25DA8DF7993B}" srcId="{E7072C7A-9E9F-2949-AE4D-46FFB376D9BD}" destId="{E0A0ACBB-0ACE-4399-8DA8-943C49AFE661}" srcOrd="5" destOrd="0" parTransId="{E3357B89-15B8-4008-84A9-655CCAD11A24}" sibTransId="{9D04D2A4-BC70-4705-99FD-423B0A552B06}"/>
    <dgm:cxn modelId="{B46ED6D1-AF53-40B2-9FA4-8C770801B500}" type="presOf" srcId="{CCEEC2CC-7F4B-47E3-A5A2-8E50C2A0332A}" destId="{3FB8B519-040C-4DEA-9FB0-55D385B756DB}" srcOrd="0" destOrd="7" presId="urn:microsoft.com/office/officeart/2005/8/layout/hProcess7#2"/>
    <dgm:cxn modelId="{B7ECA568-FFC0-4BA4-8915-DF850DB8748A}" srcId="{E7072C7A-9E9F-2949-AE4D-46FFB376D9BD}" destId="{AEE57DDA-F141-4B8E-B544-8E9292C6AA4C}" srcOrd="8" destOrd="0" parTransId="{196D69BD-01F5-443B-96E6-196987EDD482}" sibTransId="{BF875794-5C30-4E32-9478-B39598BCA224}"/>
    <dgm:cxn modelId="{7FFCCB64-64E1-42B0-8091-62C14F601987}" srcId="{E7072C7A-9E9F-2949-AE4D-46FFB376D9BD}" destId="{4B8E4780-FA24-42E8-ACF7-611AE47B3E88}" srcOrd="4" destOrd="0" parTransId="{BCF9BD4F-F70D-42C1-BDB2-D7D9AE843426}" sibTransId="{C703AF97-8E33-4978-A62D-B96017190BE1}"/>
    <dgm:cxn modelId="{E4A7BCE5-52BD-4632-B441-D16DAA9D12A9}" srcId="{E7072C7A-9E9F-2949-AE4D-46FFB376D9BD}" destId="{BA9CC438-5CA7-4D72-A7DB-84759C2CF146}" srcOrd="2" destOrd="0" parTransId="{360481E9-5C75-40C2-8B6A-6362C7E7187E}" sibTransId="{1B11F059-0A27-4170-9C61-0328385304F4}"/>
    <dgm:cxn modelId="{ED52A67C-C8D3-4EB5-A364-CA10438A63DA}" type="presOf" srcId="{3A217C30-83D3-439A-9B54-83328D2DFC27}" destId="{3FB8B519-040C-4DEA-9FB0-55D385B756DB}" srcOrd="0" destOrd="10" presId="urn:microsoft.com/office/officeart/2005/8/layout/hProcess7#2"/>
    <dgm:cxn modelId="{F8B6710A-BAEF-4CF5-B591-78B7C4C681E6}" type="presOf" srcId="{CF1B283A-C5CB-AB45-9C2C-BC1C40C82C21}" destId="{A4D2B560-A957-4527-AA72-517B21FA35D0}" srcOrd="0" destOrd="0" presId="urn:microsoft.com/office/officeart/2005/8/layout/hProcess7#2"/>
    <dgm:cxn modelId="{73BAD828-20CB-4E17-B3C1-3E031BE00359}" type="presOf" srcId="{E7072C7A-9E9F-2949-AE4D-46FFB376D9BD}" destId="{00E472A8-0EC0-44D7-B7D6-FBDE01E9A21A}" srcOrd="1" destOrd="0" presId="urn:microsoft.com/office/officeart/2005/8/layout/hProcess7#2"/>
    <dgm:cxn modelId="{6BD7F3D7-7279-4DAB-8F1A-A80CC8F49E6C}" srcId="{E7072C7A-9E9F-2949-AE4D-46FFB376D9BD}" destId="{93867054-6021-4604-9F58-215024DDDE37}" srcOrd="9" destOrd="0" parTransId="{21670C81-3A96-497A-983B-0608A071DAE1}" sibTransId="{94F54262-A8FB-456B-A1BB-10F4FE4F368D}"/>
    <dgm:cxn modelId="{B998CC74-79EB-40CB-A20A-FD01049B3A54}" type="presOf" srcId="{67FDE9DC-F863-2C42-96C7-02F13D7B39A2}" destId="{3FB8B519-040C-4DEA-9FB0-55D385B756DB}" srcOrd="0" destOrd="0" presId="urn:microsoft.com/office/officeart/2005/8/layout/hProcess7#2"/>
    <dgm:cxn modelId="{9E56ABB9-C6C3-43C1-A458-45BF0798ABEB}" srcId="{E7072C7A-9E9F-2949-AE4D-46FFB376D9BD}" destId="{23B807B6-E0E8-40CA-A2CD-96353CE95DAE}" srcOrd="3" destOrd="0" parTransId="{7F495214-1EC1-4A23-A13E-3D2405475758}" sibTransId="{243AF483-642A-48B1-BBFF-043D7EE7F25F}"/>
    <dgm:cxn modelId="{330AC197-6AAD-43C1-BE9C-1F139628236B}" srcId="{E7072C7A-9E9F-2949-AE4D-46FFB376D9BD}" destId="{8F589B72-E958-49B2-9A0D-4ACD31258B26}" srcOrd="11" destOrd="0" parTransId="{408D474C-D950-4B88-8B01-73FAE3C9B0EF}" sibTransId="{50EC3416-8E96-40C0-8B86-E9DFA2A37CD8}"/>
    <dgm:cxn modelId="{D38C42F1-C12A-435E-B762-1D5BE4944CC8}" type="presParOf" srcId="{A4D2B560-A957-4527-AA72-517B21FA35D0}" destId="{68BBEA3D-0F17-4B0A-BACC-AFC35E4FE749}" srcOrd="0" destOrd="0" presId="urn:microsoft.com/office/officeart/2005/8/layout/hProcess7#2"/>
    <dgm:cxn modelId="{E5082D51-EEE9-4E81-9027-BCA9BDCD8165}" type="presParOf" srcId="{68BBEA3D-0F17-4B0A-BACC-AFC35E4FE749}" destId="{74395DD6-0765-4208-9D53-F591456127C7}" srcOrd="0" destOrd="0" presId="urn:microsoft.com/office/officeart/2005/8/layout/hProcess7#2"/>
    <dgm:cxn modelId="{2E31638A-089F-49C8-AA74-17B961DD5CF4}" type="presParOf" srcId="{68BBEA3D-0F17-4B0A-BACC-AFC35E4FE749}" destId="{00E472A8-0EC0-44D7-B7D6-FBDE01E9A21A}" srcOrd="1" destOrd="0" presId="urn:microsoft.com/office/officeart/2005/8/layout/hProcess7#2"/>
    <dgm:cxn modelId="{B6D564B9-F1B1-4F75-90A1-7AAFAC2DC6D7}" type="presParOf" srcId="{68BBEA3D-0F17-4B0A-BACC-AFC35E4FE749}" destId="{3FB8B519-040C-4DEA-9FB0-55D385B756DB}" srcOrd="2" destOrd="0" presId="urn:microsoft.com/office/officeart/2005/8/layout/hProcess7#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4FBA52-6F50-2447-9D01-690EDC513D4D}" type="doc">
      <dgm:prSet loTypeId="urn:microsoft.com/office/officeart/2005/8/layout/hProcess9" loCatId="" qsTypeId="urn:microsoft.com/office/officeart/2005/8/quickstyle/simple4" qsCatId="simple" csTypeId="urn:microsoft.com/office/officeart/2005/8/colors/accent1_2" csCatId="accent1" phldr="1"/>
      <dgm:spPr/>
    </dgm:pt>
    <dgm:pt modelId="{034E6F8F-8646-BC49-BDB8-DC73990DE77D}">
      <dgm:prSet phldrT="[Text]"/>
      <dgm:spPr/>
      <dgm:t>
        <a:bodyPr/>
        <a:lstStyle/>
        <a:p>
          <a:r>
            <a:rPr lang="en-US"/>
            <a:t>Call for Proposal</a:t>
          </a:r>
        </a:p>
      </dgm:t>
    </dgm:pt>
    <dgm:pt modelId="{B826166C-9A6F-1B46-A4FB-91FC3EBF4B3E}" type="parTrans" cxnId="{BBCC2727-7819-C04B-B908-182A556F82A7}">
      <dgm:prSet/>
      <dgm:spPr/>
      <dgm:t>
        <a:bodyPr/>
        <a:lstStyle/>
        <a:p>
          <a:endParaRPr lang="en-US"/>
        </a:p>
      </dgm:t>
    </dgm:pt>
    <dgm:pt modelId="{C7AF93F1-AD52-364A-BE12-4BC62D546883}" type="sibTrans" cxnId="{BBCC2727-7819-C04B-B908-182A556F82A7}">
      <dgm:prSet/>
      <dgm:spPr/>
      <dgm:t>
        <a:bodyPr/>
        <a:lstStyle/>
        <a:p>
          <a:endParaRPr lang="en-US"/>
        </a:p>
      </dgm:t>
    </dgm:pt>
    <dgm:pt modelId="{70E60D45-3AA5-3E4D-993E-EC58CEED27D2}">
      <dgm:prSet phldrT="[Text]"/>
      <dgm:spPr/>
      <dgm:t>
        <a:bodyPr/>
        <a:lstStyle/>
        <a:p>
          <a:r>
            <a:rPr lang="en-US"/>
            <a:t>Scanning/Short Listing</a:t>
          </a:r>
        </a:p>
      </dgm:t>
    </dgm:pt>
    <dgm:pt modelId="{428DCD32-0129-9541-A2DE-72960F85975E}" type="parTrans" cxnId="{812AA571-BA7B-BF4F-9775-6D70F28C9418}">
      <dgm:prSet/>
      <dgm:spPr/>
      <dgm:t>
        <a:bodyPr/>
        <a:lstStyle/>
        <a:p>
          <a:endParaRPr lang="en-US"/>
        </a:p>
      </dgm:t>
    </dgm:pt>
    <dgm:pt modelId="{8620F0C8-1D82-E748-88DF-A6C2BF8138CE}" type="sibTrans" cxnId="{812AA571-BA7B-BF4F-9775-6D70F28C9418}">
      <dgm:prSet/>
      <dgm:spPr/>
      <dgm:t>
        <a:bodyPr/>
        <a:lstStyle/>
        <a:p>
          <a:endParaRPr lang="en-US"/>
        </a:p>
      </dgm:t>
    </dgm:pt>
    <dgm:pt modelId="{0634CF7A-3F4A-7445-9A1D-6649BE83D919}">
      <dgm:prSet phldrT="[Text]"/>
      <dgm:spPr/>
      <dgm:t>
        <a:bodyPr/>
        <a:lstStyle/>
        <a:p>
          <a:r>
            <a:rPr lang="en-US"/>
            <a:t>Profiling</a:t>
          </a:r>
        </a:p>
      </dgm:t>
    </dgm:pt>
    <dgm:pt modelId="{486308F9-4552-7741-9701-28D8E663645F}" type="parTrans" cxnId="{88C21E04-FE49-544D-94DE-A74BCB5718E9}">
      <dgm:prSet/>
      <dgm:spPr/>
      <dgm:t>
        <a:bodyPr/>
        <a:lstStyle/>
        <a:p>
          <a:endParaRPr lang="en-US"/>
        </a:p>
      </dgm:t>
    </dgm:pt>
    <dgm:pt modelId="{B4D6D6A9-0FBF-1248-98DE-7E30BF8BA45F}" type="sibTrans" cxnId="{88C21E04-FE49-544D-94DE-A74BCB5718E9}">
      <dgm:prSet/>
      <dgm:spPr/>
      <dgm:t>
        <a:bodyPr/>
        <a:lstStyle/>
        <a:p>
          <a:endParaRPr lang="en-US"/>
        </a:p>
      </dgm:t>
    </dgm:pt>
    <dgm:pt modelId="{A911C067-7809-1847-B8BD-A8762D747633}">
      <dgm:prSet phldrT="[Text]"/>
      <dgm:spPr/>
      <dgm:t>
        <a:bodyPr/>
        <a:lstStyle/>
        <a:p>
          <a:r>
            <a:rPr lang="en-US"/>
            <a:t>Selection Announcement</a:t>
          </a:r>
        </a:p>
      </dgm:t>
    </dgm:pt>
    <dgm:pt modelId="{42FD1339-75B7-A246-AE9B-E96555995383}" type="parTrans" cxnId="{BAAB0ACB-DCBE-5142-8D69-BAFF86F15E80}">
      <dgm:prSet/>
      <dgm:spPr/>
      <dgm:t>
        <a:bodyPr/>
        <a:lstStyle/>
        <a:p>
          <a:endParaRPr lang="en-US"/>
        </a:p>
      </dgm:t>
    </dgm:pt>
    <dgm:pt modelId="{CC926F08-6639-3C44-BC3E-AC127C900AD6}" type="sibTrans" cxnId="{BAAB0ACB-DCBE-5142-8D69-BAFF86F15E80}">
      <dgm:prSet/>
      <dgm:spPr/>
      <dgm:t>
        <a:bodyPr/>
        <a:lstStyle/>
        <a:p>
          <a:endParaRPr lang="en-US"/>
        </a:p>
      </dgm:t>
    </dgm:pt>
    <dgm:pt modelId="{0915B951-3097-854F-BBD8-2927DDCB0708}" type="pres">
      <dgm:prSet presAssocID="{884FBA52-6F50-2447-9D01-690EDC513D4D}" presName="CompostProcess" presStyleCnt="0">
        <dgm:presLayoutVars>
          <dgm:dir/>
          <dgm:resizeHandles val="exact"/>
        </dgm:presLayoutVars>
      </dgm:prSet>
      <dgm:spPr/>
    </dgm:pt>
    <dgm:pt modelId="{A62F2A58-9AB5-364A-8F9F-65766119E947}" type="pres">
      <dgm:prSet presAssocID="{884FBA52-6F50-2447-9D01-690EDC513D4D}" presName="arrow" presStyleLbl="bgShp" presStyleIdx="0" presStyleCnt="1"/>
      <dgm:spPr/>
    </dgm:pt>
    <dgm:pt modelId="{585AD17C-E254-2F46-822E-26FE392689B6}" type="pres">
      <dgm:prSet presAssocID="{884FBA52-6F50-2447-9D01-690EDC513D4D}" presName="linearProcess" presStyleCnt="0"/>
      <dgm:spPr/>
    </dgm:pt>
    <dgm:pt modelId="{3CFCB04B-00B7-0D4F-9C5C-DA651C5B4DD9}" type="pres">
      <dgm:prSet presAssocID="{034E6F8F-8646-BC49-BDB8-DC73990DE77D}" presName="textNode" presStyleLbl="node1" presStyleIdx="0" presStyleCnt="4">
        <dgm:presLayoutVars>
          <dgm:bulletEnabled val="1"/>
        </dgm:presLayoutVars>
      </dgm:prSet>
      <dgm:spPr/>
      <dgm:t>
        <a:bodyPr/>
        <a:lstStyle/>
        <a:p>
          <a:endParaRPr lang="en-US"/>
        </a:p>
      </dgm:t>
    </dgm:pt>
    <dgm:pt modelId="{1FE56B67-95C6-584A-A113-61640A8E4852}" type="pres">
      <dgm:prSet presAssocID="{C7AF93F1-AD52-364A-BE12-4BC62D546883}" presName="sibTrans" presStyleCnt="0"/>
      <dgm:spPr/>
    </dgm:pt>
    <dgm:pt modelId="{9492C357-D1BA-8441-8FC9-1F6916A88658}" type="pres">
      <dgm:prSet presAssocID="{70E60D45-3AA5-3E4D-993E-EC58CEED27D2}" presName="textNode" presStyleLbl="node1" presStyleIdx="1" presStyleCnt="4">
        <dgm:presLayoutVars>
          <dgm:bulletEnabled val="1"/>
        </dgm:presLayoutVars>
      </dgm:prSet>
      <dgm:spPr/>
      <dgm:t>
        <a:bodyPr/>
        <a:lstStyle/>
        <a:p>
          <a:endParaRPr lang="en-US"/>
        </a:p>
      </dgm:t>
    </dgm:pt>
    <dgm:pt modelId="{207B923A-5388-1843-A9AB-6352BAA3593B}" type="pres">
      <dgm:prSet presAssocID="{8620F0C8-1D82-E748-88DF-A6C2BF8138CE}" presName="sibTrans" presStyleCnt="0"/>
      <dgm:spPr/>
    </dgm:pt>
    <dgm:pt modelId="{C82F08BD-0466-7241-82F8-70CB37B1E904}" type="pres">
      <dgm:prSet presAssocID="{0634CF7A-3F4A-7445-9A1D-6649BE83D919}" presName="textNode" presStyleLbl="node1" presStyleIdx="2" presStyleCnt="4">
        <dgm:presLayoutVars>
          <dgm:bulletEnabled val="1"/>
        </dgm:presLayoutVars>
      </dgm:prSet>
      <dgm:spPr/>
      <dgm:t>
        <a:bodyPr/>
        <a:lstStyle/>
        <a:p>
          <a:endParaRPr lang="en-US"/>
        </a:p>
      </dgm:t>
    </dgm:pt>
    <dgm:pt modelId="{4AE0CB30-C13E-0542-9E1F-3C1E2FECFB0D}" type="pres">
      <dgm:prSet presAssocID="{B4D6D6A9-0FBF-1248-98DE-7E30BF8BA45F}" presName="sibTrans" presStyleCnt="0"/>
      <dgm:spPr/>
    </dgm:pt>
    <dgm:pt modelId="{41E5C3AD-D528-1748-83A7-3907CE75390D}" type="pres">
      <dgm:prSet presAssocID="{A911C067-7809-1847-B8BD-A8762D747633}" presName="textNode" presStyleLbl="node1" presStyleIdx="3" presStyleCnt="4">
        <dgm:presLayoutVars>
          <dgm:bulletEnabled val="1"/>
        </dgm:presLayoutVars>
      </dgm:prSet>
      <dgm:spPr/>
      <dgm:t>
        <a:bodyPr/>
        <a:lstStyle/>
        <a:p>
          <a:endParaRPr lang="en-US"/>
        </a:p>
      </dgm:t>
    </dgm:pt>
  </dgm:ptLst>
  <dgm:cxnLst>
    <dgm:cxn modelId="{8E7E64C4-63E4-2A4B-B821-2A75B24FF74E}" type="presOf" srcId="{A911C067-7809-1847-B8BD-A8762D747633}" destId="{41E5C3AD-D528-1748-83A7-3907CE75390D}" srcOrd="0" destOrd="0" presId="urn:microsoft.com/office/officeart/2005/8/layout/hProcess9"/>
    <dgm:cxn modelId="{BBCC2727-7819-C04B-B908-182A556F82A7}" srcId="{884FBA52-6F50-2447-9D01-690EDC513D4D}" destId="{034E6F8F-8646-BC49-BDB8-DC73990DE77D}" srcOrd="0" destOrd="0" parTransId="{B826166C-9A6F-1B46-A4FB-91FC3EBF4B3E}" sibTransId="{C7AF93F1-AD52-364A-BE12-4BC62D546883}"/>
    <dgm:cxn modelId="{88C21E04-FE49-544D-94DE-A74BCB5718E9}" srcId="{884FBA52-6F50-2447-9D01-690EDC513D4D}" destId="{0634CF7A-3F4A-7445-9A1D-6649BE83D919}" srcOrd="2" destOrd="0" parTransId="{486308F9-4552-7741-9701-28D8E663645F}" sibTransId="{B4D6D6A9-0FBF-1248-98DE-7E30BF8BA45F}"/>
    <dgm:cxn modelId="{BAAB0ACB-DCBE-5142-8D69-BAFF86F15E80}" srcId="{884FBA52-6F50-2447-9D01-690EDC513D4D}" destId="{A911C067-7809-1847-B8BD-A8762D747633}" srcOrd="3" destOrd="0" parTransId="{42FD1339-75B7-A246-AE9B-E96555995383}" sibTransId="{CC926F08-6639-3C44-BC3E-AC127C900AD6}"/>
    <dgm:cxn modelId="{68F4CC9F-DCCA-4F47-B6BD-B721B8249949}" type="presOf" srcId="{0634CF7A-3F4A-7445-9A1D-6649BE83D919}" destId="{C82F08BD-0466-7241-82F8-70CB37B1E904}" srcOrd="0" destOrd="0" presId="urn:microsoft.com/office/officeart/2005/8/layout/hProcess9"/>
    <dgm:cxn modelId="{5371B0F5-7544-AF4B-A0BE-CBA7AAD242CE}" type="presOf" srcId="{034E6F8F-8646-BC49-BDB8-DC73990DE77D}" destId="{3CFCB04B-00B7-0D4F-9C5C-DA651C5B4DD9}" srcOrd="0" destOrd="0" presId="urn:microsoft.com/office/officeart/2005/8/layout/hProcess9"/>
    <dgm:cxn modelId="{1F5AE8D2-7FE7-6342-BE05-2A74E9116536}" type="presOf" srcId="{70E60D45-3AA5-3E4D-993E-EC58CEED27D2}" destId="{9492C357-D1BA-8441-8FC9-1F6916A88658}" srcOrd="0" destOrd="0" presId="urn:microsoft.com/office/officeart/2005/8/layout/hProcess9"/>
    <dgm:cxn modelId="{812AA571-BA7B-BF4F-9775-6D70F28C9418}" srcId="{884FBA52-6F50-2447-9D01-690EDC513D4D}" destId="{70E60D45-3AA5-3E4D-993E-EC58CEED27D2}" srcOrd="1" destOrd="0" parTransId="{428DCD32-0129-9541-A2DE-72960F85975E}" sibTransId="{8620F0C8-1D82-E748-88DF-A6C2BF8138CE}"/>
    <dgm:cxn modelId="{DC562A77-233D-3C46-BE5C-7959420558F8}" type="presOf" srcId="{884FBA52-6F50-2447-9D01-690EDC513D4D}" destId="{0915B951-3097-854F-BBD8-2927DDCB0708}" srcOrd="0" destOrd="0" presId="urn:microsoft.com/office/officeart/2005/8/layout/hProcess9"/>
    <dgm:cxn modelId="{57869111-A99D-C641-AFF3-77FB7ECD40B7}" type="presParOf" srcId="{0915B951-3097-854F-BBD8-2927DDCB0708}" destId="{A62F2A58-9AB5-364A-8F9F-65766119E947}" srcOrd="0" destOrd="0" presId="urn:microsoft.com/office/officeart/2005/8/layout/hProcess9"/>
    <dgm:cxn modelId="{1A29BC7D-4E80-F44E-A97A-B4717242916B}" type="presParOf" srcId="{0915B951-3097-854F-BBD8-2927DDCB0708}" destId="{585AD17C-E254-2F46-822E-26FE392689B6}" srcOrd="1" destOrd="0" presId="urn:microsoft.com/office/officeart/2005/8/layout/hProcess9"/>
    <dgm:cxn modelId="{BFB2F726-CBBF-0943-8DC2-537A51451E81}" type="presParOf" srcId="{585AD17C-E254-2F46-822E-26FE392689B6}" destId="{3CFCB04B-00B7-0D4F-9C5C-DA651C5B4DD9}" srcOrd="0" destOrd="0" presId="urn:microsoft.com/office/officeart/2005/8/layout/hProcess9"/>
    <dgm:cxn modelId="{B779676D-3094-6E4F-9CA2-9A4B98BD4D93}" type="presParOf" srcId="{585AD17C-E254-2F46-822E-26FE392689B6}" destId="{1FE56B67-95C6-584A-A113-61640A8E4852}" srcOrd="1" destOrd="0" presId="urn:microsoft.com/office/officeart/2005/8/layout/hProcess9"/>
    <dgm:cxn modelId="{00732396-39AE-B042-B950-5C974CA8443E}" type="presParOf" srcId="{585AD17C-E254-2F46-822E-26FE392689B6}" destId="{9492C357-D1BA-8441-8FC9-1F6916A88658}" srcOrd="2" destOrd="0" presId="urn:microsoft.com/office/officeart/2005/8/layout/hProcess9"/>
    <dgm:cxn modelId="{A21CAE8E-BC94-A94D-8962-B90D55669FF0}" type="presParOf" srcId="{585AD17C-E254-2F46-822E-26FE392689B6}" destId="{207B923A-5388-1843-A9AB-6352BAA3593B}" srcOrd="3" destOrd="0" presId="urn:microsoft.com/office/officeart/2005/8/layout/hProcess9"/>
    <dgm:cxn modelId="{C787A90E-41B0-964D-A164-18891541263B}" type="presParOf" srcId="{585AD17C-E254-2F46-822E-26FE392689B6}" destId="{C82F08BD-0466-7241-82F8-70CB37B1E904}" srcOrd="4" destOrd="0" presId="urn:microsoft.com/office/officeart/2005/8/layout/hProcess9"/>
    <dgm:cxn modelId="{6247D20F-1359-6047-9A5C-1178CA101566}" type="presParOf" srcId="{585AD17C-E254-2F46-822E-26FE392689B6}" destId="{4AE0CB30-C13E-0542-9E1F-3C1E2FECFB0D}" srcOrd="5" destOrd="0" presId="urn:microsoft.com/office/officeart/2005/8/layout/hProcess9"/>
    <dgm:cxn modelId="{E1BFBBE9-C9D8-D441-8885-00A3F5283BA0}" type="presParOf" srcId="{585AD17C-E254-2F46-822E-26FE392689B6}" destId="{41E5C3AD-D528-1748-83A7-3907CE75390D}"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21D9E-A48E-4F64-900A-91A30BFC2D2A}">
      <dsp:nvSpPr>
        <dsp:cNvPr id="0" name=""/>
        <dsp:cNvSpPr/>
      </dsp:nvSpPr>
      <dsp:spPr>
        <a:xfrm>
          <a:off x="0" y="0"/>
          <a:ext cx="6508750" cy="3916363"/>
        </a:xfrm>
        <a:prstGeom prst="roundRect">
          <a:avLst>
            <a:gd name="adj" fmla="val 10000"/>
          </a:avLst>
        </a:prstGeom>
        <a:solidFill>
          <a:schemeClr val="accent1">
            <a:tint val="40000"/>
            <a:hueOff val="0"/>
            <a:satOff val="0"/>
            <a:lumOff val="0"/>
            <a:alphaOff val="0"/>
          </a:schemeClr>
        </a:soli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1">
          <a:scrgbClr r="0" g="0" b="0"/>
        </a:fillRef>
        <a:effectRef idx="2">
          <a:scrgbClr r="0" g="0" b="0"/>
        </a:effectRef>
        <a:fontRef idx="minor"/>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n-US" sz="5400" kern="1200" dirty="0" smtClean="0"/>
            <a:t>IGF</a:t>
          </a:r>
          <a:endParaRPr lang="en-US" sz="5400" kern="1200" dirty="0"/>
        </a:p>
      </dsp:txBody>
      <dsp:txXfrm>
        <a:off x="0" y="0"/>
        <a:ext cx="6508750" cy="1174908"/>
      </dsp:txXfrm>
    </dsp:sp>
    <dsp:sp modelId="{468535FB-D2FB-452E-AFCE-B2CFDC4847C7}">
      <dsp:nvSpPr>
        <dsp:cNvPr id="0" name=""/>
        <dsp:cNvSpPr/>
      </dsp:nvSpPr>
      <dsp:spPr>
        <a:xfrm>
          <a:off x="650875" y="1175649"/>
          <a:ext cx="5207000" cy="453068"/>
        </a:xfrm>
        <a:prstGeom prst="roundRect">
          <a:avLst>
            <a:gd name="adj" fmla="val 10000"/>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n-US" sz="1300" kern="1200" dirty="0" smtClean="0"/>
            <a:t>MSG</a:t>
          </a:r>
          <a:endParaRPr lang="en-US" sz="1300" kern="1200" dirty="0"/>
        </a:p>
      </dsp:txBody>
      <dsp:txXfrm>
        <a:off x="664145" y="1188919"/>
        <a:ext cx="5180460" cy="426528"/>
      </dsp:txXfrm>
    </dsp:sp>
    <dsp:sp modelId="{F5D5B39A-56C1-429D-9FBB-721F475907F1}">
      <dsp:nvSpPr>
        <dsp:cNvPr id="0" name=""/>
        <dsp:cNvSpPr/>
      </dsp:nvSpPr>
      <dsp:spPr>
        <a:xfrm>
          <a:off x="650875" y="1698421"/>
          <a:ext cx="5207000" cy="453068"/>
        </a:xfrm>
        <a:prstGeom prst="roundRect">
          <a:avLst>
            <a:gd name="adj" fmla="val 10000"/>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n-US" sz="1300" kern="1200" dirty="0" smtClean="0"/>
            <a:t>Best Practice Forums</a:t>
          </a:r>
          <a:endParaRPr lang="en-US" sz="1300" kern="1200" dirty="0"/>
        </a:p>
      </dsp:txBody>
      <dsp:txXfrm>
        <a:off x="664145" y="1711691"/>
        <a:ext cx="5180460" cy="426528"/>
      </dsp:txXfrm>
    </dsp:sp>
    <dsp:sp modelId="{B9CC500D-F157-4253-829D-D6788D958B95}">
      <dsp:nvSpPr>
        <dsp:cNvPr id="0" name=""/>
        <dsp:cNvSpPr/>
      </dsp:nvSpPr>
      <dsp:spPr>
        <a:xfrm>
          <a:off x="650875" y="2221192"/>
          <a:ext cx="5207000" cy="453068"/>
        </a:xfrm>
        <a:prstGeom prst="roundRect">
          <a:avLst>
            <a:gd name="adj" fmla="val 10000"/>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n-US" sz="1300" kern="1200" dirty="0" smtClean="0"/>
            <a:t>Dynamic Coalition</a:t>
          </a:r>
          <a:endParaRPr lang="en-US" sz="1300" kern="1200" dirty="0"/>
        </a:p>
      </dsp:txBody>
      <dsp:txXfrm>
        <a:off x="664145" y="2234462"/>
        <a:ext cx="5180460" cy="426528"/>
      </dsp:txXfrm>
    </dsp:sp>
    <dsp:sp modelId="{4FC3EDE6-C03C-46A9-BB62-3F19C5F1242E}">
      <dsp:nvSpPr>
        <dsp:cNvPr id="0" name=""/>
        <dsp:cNvSpPr/>
      </dsp:nvSpPr>
      <dsp:spPr>
        <a:xfrm>
          <a:off x="650875" y="2743963"/>
          <a:ext cx="5207000" cy="453068"/>
        </a:xfrm>
        <a:prstGeom prst="roundRect">
          <a:avLst>
            <a:gd name="adj" fmla="val 10000"/>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n-US" sz="1300" kern="1200" dirty="0" smtClean="0"/>
            <a:t>National and Regional Initiatives [</a:t>
          </a:r>
          <a:r>
            <a:rPr lang="en-US" sz="1300" kern="1200" dirty="0" err="1" smtClean="0"/>
            <a:t>NRIs</a:t>
          </a:r>
          <a:r>
            <a:rPr lang="en-US" sz="1300" kern="1200" dirty="0" smtClean="0"/>
            <a:t>]</a:t>
          </a:r>
          <a:endParaRPr lang="en-US" sz="1300" kern="1200" dirty="0"/>
        </a:p>
      </dsp:txBody>
      <dsp:txXfrm>
        <a:off x="664145" y="2757233"/>
        <a:ext cx="5180460" cy="426528"/>
      </dsp:txXfrm>
    </dsp:sp>
    <dsp:sp modelId="{9D27F896-BAA8-48E3-B3AC-F7B7413492AA}">
      <dsp:nvSpPr>
        <dsp:cNvPr id="0" name=""/>
        <dsp:cNvSpPr/>
      </dsp:nvSpPr>
      <dsp:spPr>
        <a:xfrm>
          <a:off x="650875" y="3266735"/>
          <a:ext cx="5207000" cy="453068"/>
        </a:xfrm>
        <a:prstGeom prst="roundRect">
          <a:avLst>
            <a:gd name="adj" fmla="val 10000"/>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n-US" sz="1300" kern="1200" smtClean="0"/>
            <a:t>IGF Policy Options for Connecting and Enabling the Next Billion(s)</a:t>
          </a:r>
          <a:endParaRPr lang="en-US" sz="1300" kern="1200" dirty="0"/>
        </a:p>
      </dsp:txBody>
      <dsp:txXfrm>
        <a:off x="664145" y="3280005"/>
        <a:ext cx="5180460" cy="4265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21D9E-A48E-4F64-900A-91A30BFC2D2A}">
      <dsp:nvSpPr>
        <dsp:cNvPr id="0" name=""/>
        <dsp:cNvSpPr/>
      </dsp:nvSpPr>
      <dsp:spPr>
        <a:xfrm>
          <a:off x="0" y="0"/>
          <a:ext cx="6508750" cy="3916363"/>
        </a:xfrm>
        <a:prstGeom prst="roundRect">
          <a:avLst>
            <a:gd name="adj" fmla="val 10000"/>
          </a:avLst>
        </a:prstGeom>
        <a:solidFill>
          <a:schemeClr val="accent1">
            <a:tint val="40000"/>
            <a:hueOff val="0"/>
            <a:satOff val="0"/>
            <a:lumOff val="0"/>
            <a:alphaOff val="0"/>
          </a:schemeClr>
        </a:soli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1">
          <a:scrgbClr r="0" g="0" b="0"/>
        </a:fillRef>
        <a:effectRef idx="2">
          <a:scrgbClr r="0" g="0" b="0"/>
        </a:effectRef>
        <a:fontRef idx="minor"/>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r>
            <a:rPr lang="en-US" sz="5000" kern="1200" dirty="0" smtClean="0"/>
            <a:t>Best Practice Forum</a:t>
          </a:r>
          <a:endParaRPr lang="en-US" sz="5000" kern="1200" dirty="0"/>
        </a:p>
      </dsp:txBody>
      <dsp:txXfrm>
        <a:off x="0" y="0"/>
        <a:ext cx="6508750" cy="1174908"/>
      </dsp:txXfrm>
    </dsp:sp>
    <dsp:sp modelId="{468535FB-D2FB-452E-AFCE-B2CFDC4847C7}">
      <dsp:nvSpPr>
        <dsp:cNvPr id="0" name=""/>
        <dsp:cNvSpPr/>
      </dsp:nvSpPr>
      <dsp:spPr>
        <a:xfrm>
          <a:off x="650875" y="1175243"/>
          <a:ext cx="5207000" cy="769408"/>
        </a:xfrm>
        <a:prstGeom prst="roundRect">
          <a:avLst>
            <a:gd name="adj" fmla="val 10000"/>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0" tIns="76200" rIns="101600" bIns="76200" numCol="1" spcCol="1270" anchor="ctr" anchorCtr="0">
          <a:noAutofit/>
        </a:bodyPr>
        <a:lstStyle/>
        <a:p>
          <a:pPr lvl="0" algn="ctr" defTabSz="1778000">
            <a:lnSpc>
              <a:spcPct val="90000"/>
            </a:lnSpc>
            <a:spcBef>
              <a:spcPct val="0"/>
            </a:spcBef>
            <a:spcAft>
              <a:spcPct val="35000"/>
            </a:spcAft>
          </a:pPr>
          <a:r>
            <a:rPr lang="en-US" sz="4000" kern="1200" dirty="0" err="1" smtClean="0"/>
            <a:t>Cybersecurity</a:t>
          </a:r>
          <a:endParaRPr lang="en-US" sz="4000" kern="1200" dirty="0"/>
        </a:p>
      </dsp:txBody>
      <dsp:txXfrm>
        <a:off x="673410" y="1197778"/>
        <a:ext cx="5161930" cy="724338"/>
      </dsp:txXfrm>
    </dsp:sp>
    <dsp:sp modelId="{A2F5E0BF-7C02-4629-9B53-EF324691AEE3}">
      <dsp:nvSpPr>
        <dsp:cNvPr id="0" name=""/>
        <dsp:cNvSpPr/>
      </dsp:nvSpPr>
      <dsp:spPr>
        <a:xfrm>
          <a:off x="650875" y="2063022"/>
          <a:ext cx="5207000" cy="769408"/>
        </a:xfrm>
        <a:prstGeom prst="roundRect">
          <a:avLst>
            <a:gd name="adj" fmla="val 10000"/>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0" tIns="76200" rIns="101600" bIns="76200" numCol="1" spcCol="1270" anchor="ctr" anchorCtr="0">
          <a:noAutofit/>
        </a:bodyPr>
        <a:lstStyle/>
        <a:p>
          <a:pPr lvl="0" algn="ctr" defTabSz="1778000">
            <a:lnSpc>
              <a:spcPct val="90000"/>
            </a:lnSpc>
            <a:spcBef>
              <a:spcPct val="0"/>
            </a:spcBef>
            <a:spcAft>
              <a:spcPct val="35000"/>
            </a:spcAft>
          </a:pPr>
          <a:r>
            <a:rPr lang="en-US" sz="4000" kern="1200" dirty="0" smtClean="0"/>
            <a:t>Gender and Access</a:t>
          </a:r>
          <a:endParaRPr lang="en-US" sz="4000" kern="1200" dirty="0"/>
        </a:p>
      </dsp:txBody>
      <dsp:txXfrm>
        <a:off x="673410" y="2085557"/>
        <a:ext cx="5161930" cy="724338"/>
      </dsp:txXfrm>
    </dsp:sp>
    <dsp:sp modelId="{2CA9D541-7D3C-4321-BE34-A5B7A51A3F55}">
      <dsp:nvSpPr>
        <dsp:cNvPr id="0" name=""/>
        <dsp:cNvSpPr/>
      </dsp:nvSpPr>
      <dsp:spPr>
        <a:xfrm>
          <a:off x="650875" y="2950801"/>
          <a:ext cx="5207000" cy="769408"/>
        </a:xfrm>
        <a:prstGeom prst="roundRect">
          <a:avLst>
            <a:gd name="adj" fmla="val 10000"/>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0" tIns="76200" rIns="101600" bIns="76200" numCol="1" spcCol="1270" anchor="ctr" anchorCtr="0">
          <a:noAutofit/>
        </a:bodyPr>
        <a:lstStyle/>
        <a:p>
          <a:pPr lvl="0" algn="ctr" defTabSz="1778000">
            <a:lnSpc>
              <a:spcPct val="90000"/>
            </a:lnSpc>
            <a:spcBef>
              <a:spcPct val="0"/>
            </a:spcBef>
            <a:spcAft>
              <a:spcPct val="35000"/>
            </a:spcAft>
          </a:pPr>
          <a:r>
            <a:rPr lang="en-US" sz="4000" kern="1200" dirty="0" smtClean="0"/>
            <a:t>Local Content</a:t>
          </a:r>
          <a:endParaRPr lang="en-US" sz="4000" kern="1200" dirty="0"/>
        </a:p>
      </dsp:txBody>
      <dsp:txXfrm>
        <a:off x="673410" y="2973336"/>
        <a:ext cx="5161930" cy="7243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95DD6-0765-4208-9D53-F591456127C7}">
      <dsp:nvSpPr>
        <dsp:cNvPr id="0" name=""/>
        <dsp:cNvSpPr/>
      </dsp:nvSpPr>
      <dsp:spPr>
        <a:xfrm>
          <a:off x="0" y="0"/>
          <a:ext cx="6508750" cy="3916363"/>
        </a:xfrm>
        <a:prstGeom prst="roundRect">
          <a:avLst>
            <a:gd name="adj" fmla="val 5000"/>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140589" rIns="182245" bIns="0" numCol="1" spcCol="1270" anchor="t" anchorCtr="0">
          <a:noAutofit/>
        </a:bodyPr>
        <a:lstStyle/>
        <a:p>
          <a:pPr lvl="0" algn="r" defTabSz="1822450">
            <a:lnSpc>
              <a:spcPct val="90000"/>
            </a:lnSpc>
            <a:spcBef>
              <a:spcPct val="0"/>
            </a:spcBef>
            <a:spcAft>
              <a:spcPct val="35000"/>
            </a:spcAft>
          </a:pPr>
          <a:r>
            <a:rPr lang="en-US" sz="4100" kern="1200" dirty="0" smtClean="0"/>
            <a:t>Dynamic Coalitions</a:t>
          </a:r>
          <a:endParaRPr lang="en-US" sz="4100" kern="1200" dirty="0"/>
        </a:p>
      </dsp:txBody>
      <dsp:txXfrm rot="16200000">
        <a:off x="-954833" y="954833"/>
        <a:ext cx="3211417" cy="1301750"/>
      </dsp:txXfrm>
    </dsp:sp>
    <dsp:sp modelId="{3FB8B519-040C-4DEA-9FB0-55D385B756DB}">
      <dsp:nvSpPr>
        <dsp:cNvPr id="0" name=""/>
        <dsp:cNvSpPr/>
      </dsp:nvSpPr>
      <dsp:spPr>
        <a:xfrm>
          <a:off x="1301750" y="0"/>
          <a:ext cx="4849018" cy="3916363"/>
        </a:xfrm>
        <a:prstGeom prst="rect">
          <a:avLst/>
        </a:prstGeom>
        <a:no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51435" rIns="0" bIns="0" numCol="1" spcCol="1270" anchor="t" anchorCtr="0">
          <a:noAutofit/>
        </a:bodyPr>
        <a:lstStyle/>
        <a:p>
          <a:pPr lvl="0" algn="l" defTabSz="666750">
            <a:lnSpc>
              <a:spcPct val="90000"/>
            </a:lnSpc>
            <a:spcBef>
              <a:spcPct val="0"/>
            </a:spcBef>
            <a:spcAft>
              <a:spcPct val="35000"/>
            </a:spcAft>
          </a:pPr>
          <a:r>
            <a:rPr lang="en-US" sz="1500" kern="1200" dirty="0" smtClean="0"/>
            <a:t>DC on Accessibility and Disability</a:t>
          </a:r>
          <a:endParaRPr lang="en-US" sz="1500" kern="1200" dirty="0"/>
        </a:p>
        <a:p>
          <a:pPr lvl="0" algn="l" defTabSz="666750">
            <a:lnSpc>
              <a:spcPct val="90000"/>
            </a:lnSpc>
            <a:spcBef>
              <a:spcPct val="0"/>
            </a:spcBef>
            <a:spcAft>
              <a:spcPct val="35000"/>
            </a:spcAft>
          </a:pPr>
          <a:r>
            <a:rPr lang="en-US" sz="1500" kern="1200" smtClean="0"/>
            <a:t>DC on Blockchain Technologies</a:t>
          </a:r>
          <a:endParaRPr lang="en-US" sz="1500" kern="1200"/>
        </a:p>
        <a:p>
          <a:pPr lvl="0" algn="l" defTabSz="666750">
            <a:lnSpc>
              <a:spcPct val="90000"/>
            </a:lnSpc>
            <a:spcBef>
              <a:spcPct val="0"/>
            </a:spcBef>
            <a:spcAft>
              <a:spcPct val="35000"/>
            </a:spcAft>
          </a:pPr>
          <a:r>
            <a:rPr lang="en-US" sz="1500" kern="1200" smtClean="0"/>
            <a:t>DC on Child Online Safety </a:t>
          </a:r>
          <a:endParaRPr lang="en-US" sz="1500" kern="1200"/>
        </a:p>
        <a:p>
          <a:pPr lvl="0" algn="l" defTabSz="666750">
            <a:lnSpc>
              <a:spcPct val="90000"/>
            </a:lnSpc>
            <a:spcBef>
              <a:spcPct val="0"/>
            </a:spcBef>
            <a:spcAft>
              <a:spcPct val="35000"/>
            </a:spcAft>
          </a:pPr>
          <a:r>
            <a:rPr lang="en-US" sz="1500" kern="1200" smtClean="0"/>
            <a:t>DC on Community Connectivity </a:t>
          </a:r>
          <a:endParaRPr lang="en-US" sz="1500" kern="1200"/>
        </a:p>
        <a:p>
          <a:pPr lvl="0" algn="l" defTabSz="666750">
            <a:lnSpc>
              <a:spcPct val="90000"/>
            </a:lnSpc>
            <a:spcBef>
              <a:spcPct val="0"/>
            </a:spcBef>
            <a:spcAft>
              <a:spcPct val="35000"/>
            </a:spcAft>
          </a:pPr>
          <a:r>
            <a:rPr lang="en-US" sz="1500" kern="1200" smtClean="0"/>
            <a:t>DC on Core Internet Values</a:t>
          </a:r>
          <a:endParaRPr lang="en-US" sz="1500" kern="1200"/>
        </a:p>
        <a:p>
          <a:pPr lvl="0" algn="l" defTabSz="666750">
            <a:lnSpc>
              <a:spcPct val="90000"/>
            </a:lnSpc>
            <a:spcBef>
              <a:spcPct val="0"/>
            </a:spcBef>
            <a:spcAft>
              <a:spcPct val="35000"/>
            </a:spcAft>
          </a:pPr>
          <a:r>
            <a:rPr lang="en-US" sz="1500" kern="1200" smtClean="0"/>
            <a:t>DC on Gender and Internet Governance</a:t>
          </a:r>
          <a:endParaRPr lang="en-US" sz="1500" kern="1200"/>
        </a:p>
        <a:p>
          <a:pPr lvl="0" algn="l" defTabSz="666750">
            <a:lnSpc>
              <a:spcPct val="90000"/>
            </a:lnSpc>
            <a:spcBef>
              <a:spcPct val="0"/>
            </a:spcBef>
            <a:spcAft>
              <a:spcPct val="35000"/>
            </a:spcAft>
          </a:pPr>
          <a:r>
            <a:rPr lang="en-US" sz="1500" kern="1200" smtClean="0"/>
            <a:t>DC on Innovative Approaches to Connecting the Unconnected</a:t>
          </a:r>
          <a:endParaRPr lang="en-US" sz="1500" kern="1200"/>
        </a:p>
        <a:p>
          <a:pPr lvl="0" algn="l" defTabSz="666750">
            <a:lnSpc>
              <a:spcPct val="90000"/>
            </a:lnSpc>
            <a:spcBef>
              <a:spcPct val="0"/>
            </a:spcBef>
            <a:spcAft>
              <a:spcPct val="35000"/>
            </a:spcAft>
          </a:pPr>
          <a:r>
            <a:rPr lang="en-US" sz="1500" kern="1200" smtClean="0"/>
            <a:t>DC on Internet of Things -DC on Network Neutrality</a:t>
          </a:r>
          <a:endParaRPr lang="en-US" sz="1500" kern="1200"/>
        </a:p>
        <a:p>
          <a:pPr lvl="0" algn="l" defTabSz="666750">
            <a:lnSpc>
              <a:spcPct val="90000"/>
            </a:lnSpc>
            <a:spcBef>
              <a:spcPct val="0"/>
            </a:spcBef>
            <a:spcAft>
              <a:spcPct val="35000"/>
            </a:spcAft>
          </a:pPr>
          <a:r>
            <a:rPr lang="en-US" sz="1500" kern="1200" smtClean="0"/>
            <a:t>DC on Platform Responsibility</a:t>
          </a:r>
          <a:endParaRPr lang="en-US" sz="1500" kern="1200"/>
        </a:p>
        <a:p>
          <a:pPr lvl="0" algn="l" defTabSz="666750">
            <a:lnSpc>
              <a:spcPct val="90000"/>
            </a:lnSpc>
            <a:spcBef>
              <a:spcPct val="0"/>
            </a:spcBef>
            <a:spcAft>
              <a:spcPct val="35000"/>
            </a:spcAft>
          </a:pPr>
          <a:r>
            <a:rPr lang="en-US" sz="1500" kern="1200" smtClean="0"/>
            <a:t>DC on Public Access in Libraries</a:t>
          </a:r>
          <a:endParaRPr lang="en-US" sz="1500" kern="1200"/>
        </a:p>
        <a:p>
          <a:pPr lvl="0" algn="l" defTabSz="666750">
            <a:lnSpc>
              <a:spcPct val="90000"/>
            </a:lnSpc>
            <a:spcBef>
              <a:spcPct val="0"/>
            </a:spcBef>
            <a:spcAft>
              <a:spcPct val="35000"/>
            </a:spcAft>
          </a:pPr>
          <a:r>
            <a:rPr lang="en-US" sz="1500" kern="1200" smtClean="0"/>
            <a:t>DC on Trade</a:t>
          </a:r>
          <a:endParaRPr lang="en-US" sz="1500" kern="1200"/>
        </a:p>
        <a:p>
          <a:pPr lvl="0" algn="l" defTabSz="666750">
            <a:lnSpc>
              <a:spcPct val="90000"/>
            </a:lnSpc>
            <a:spcBef>
              <a:spcPct val="0"/>
            </a:spcBef>
            <a:spcAft>
              <a:spcPct val="35000"/>
            </a:spcAft>
          </a:pPr>
          <a:r>
            <a:rPr lang="en-US" sz="1500" kern="1200" smtClean="0"/>
            <a:t>DC on Internet Rights and Principles Coalition</a:t>
          </a:r>
          <a:endParaRPr lang="en-US" sz="1500" kern="1200"/>
        </a:p>
      </dsp:txBody>
      <dsp:txXfrm>
        <a:off x="1301750" y="0"/>
        <a:ext cx="4849018" cy="39163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2F2A58-9AB5-364A-8F9F-65766119E947}">
      <dsp:nvSpPr>
        <dsp:cNvPr id="0" name=""/>
        <dsp:cNvSpPr/>
      </dsp:nvSpPr>
      <dsp:spPr>
        <a:xfrm>
          <a:off x="488156" y="0"/>
          <a:ext cx="5532437" cy="3916363"/>
        </a:xfrm>
        <a:prstGeom prst="rightArrow">
          <a:avLst/>
        </a:prstGeom>
        <a:solidFill>
          <a:schemeClr val="accent1">
            <a:tint val="40000"/>
            <a:hueOff val="0"/>
            <a:satOff val="0"/>
            <a:lumOff val="0"/>
            <a:alphaOff val="0"/>
          </a:schemeClr>
        </a:soli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1">
          <a:scrgbClr r="0" g="0" b="0"/>
        </a:fillRef>
        <a:effectRef idx="2">
          <a:scrgbClr r="0" g="0" b="0"/>
        </a:effectRef>
        <a:fontRef idx="minor"/>
      </dsp:style>
    </dsp:sp>
    <dsp:sp modelId="{3CFCB04B-00B7-0D4F-9C5C-DA651C5B4DD9}">
      <dsp:nvSpPr>
        <dsp:cNvPr id="0" name=""/>
        <dsp:cNvSpPr/>
      </dsp:nvSpPr>
      <dsp:spPr>
        <a:xfrm>
          <a:off x="3257" y="1174908"/>
          <a:ext cx="1566803" cy="1566545"/>
        </a:xfrm>
        <a:prstGeom prst="roundRect">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a:t>Call for Proposal</a:t>
          </a:r>
        </a:p>
      </dsp:txBody>
      <dsp:txXfrm>
        <a:off x="79729" y="1251380"/>
        <a:ext cx="1413859" cy="1413601"/>
      </dsp:txXfrm>
    </dsp:sp>
    <dsp:sp modelId="{9492C357-D1BA-8441-8FC9-1F6916A88658}">
      <dsp:nvSpPr>
        <dsp:cNvPr id="0" name=""/>
        <dsp:cNvSpPr/>
      </dsp:nvSpPr>
      <dsp:spPr>
        <a:xfrm>
          <a:off x="1648401" y="1174908"/>
          <a:ext cx="1566803" cy="1566545"/>
        </a:xfrm>
        <a:prstGeom prst="roundRect">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a:t>Scanning/Short Listing</a:t>
          </a:r>
        </a:p>
      </dsp:txBody>
      <dsp:txXfrm>
        <a:off x="1724873" y="1251380"/>
        <a:ext cx="1413859" cy="1413601"/>
      </dsp:txXfrm>
    </dsp:sp>
    <dsp:sp modelId="{C82F08BD-0466-7241-82F8-70CB37B1E904}">
      <dsp:nvSpPr>
        <dsp:cNvPr id="0" name=""/>
        <dsp:cNvSpPr/>
      </dsp:nvSpPr>
      <dsp:spPr>
        <a:xfrm>
          <a:off x="3293545" y="1174908"/>
          <a:ext cx="1566803" cy="1566545"/>
        </a:xfrm>
        <a:prstGeom prst="roundRect">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a:t>Profiling</a:t>
          </a:r>
        </a:p>
      </dsp:txBody>
      <dsp:txXfrm>
        <a:off x="3370017" y="1251380"/>
        <a:ext cx="1413859" cy="1413601"/>
      </dsp:txXfrm>
    </dsp:sp>
    <dsp:sp modelId="{41E5C3AD-D528-1748-83A7-3907CE75390D}">
      <dsp:nvSpPr>
        <dsp:cNvPr id="0" name=""/>
        <dsp:cNvSpPr/>
      </dsp:nvSpPr>
      <dsp:spPr>
        <a:xfrm>
          <a:off x="4938688" y="1174908"/>
          <a:ext cx="1566803" cy="1566545"/>
        </a:xfrm>
        <a:prstGeom prst="roundRect">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a:t>Selection Announcement</a:t>
          </a:r>
        </a:p>
      </dsp:txBody>
      <dsp:txXfrm>
        <a:off x="5015160" y="1251380"/>
        <a:ext cx="1413859" cy="141360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2">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5E304810-287B-1A4F-8EF6-19673084E62D}" type="datetimeFigureOut">
              <a:rPr lang="en-US" smtClean="0"/>
              <a:pPr/>
              <a:t>1/20/18</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E304810-287B-1A4F-8EF6-19673084E62D}" type="datetimeFigureOut">
              <a:rPr lang="en-US" smtClean="0"/>
              <a:pPr/>
              <a:t>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16E41-D6ED-F343-8F1A-3E5E2B0CB512}"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E304810-287B-1A4F-8EF6-19673084E62D}" type="datetimeFigureOut">
              <a:rPr lang="en-US" smtClean="0"/>
              <a:pPr/>
              <a:t>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16E41-D6ED-F343-8F1A-3E5E2B0CB512}"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E304810-287B-1A4F-8EF6-19673084E62D}" type="datetimeFigureOut">
              <a:rPr lang="en-US" smtClean="0"/>
              <a:pPr/>
              <a:t>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216E41-D6ED-F343-8F1A-3E5E2B0CB51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5E304810-287B-1A4F-8EF6-19673084E62D}" type="datetimeFigureOut">
              <a:rPr lang="en-US" smtClean="0"/>
              <a:pPr/>
              <a:t>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216E41-D6ED-F343-8F1A-3E5E2B0CB51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04810-287B-1A4F-8EF6-19673084E62D}" type="datetimeFigureOut">
              <a:rPr lang="en-US" smtClean="0"/>
              <a:pPr/>
              <a:t>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5E304810-287B-1A4F-8EF6-19673084E62D}" type="datetimeFigureOut">
              <a:rPr lang="en-US" smtClean="0"/>
              <a:pPr/>
              <a:t>1/20/18</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F4216E41-D6ED-F343-8F1A-3E5E2B0CB512}"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04810-287B-1A4F-8EF6-19673084E62D}" type="datetimeFigureOut">
              <a:rPr lang="en-US" smtClean="0"/>
              <a:pPr/>
              <a:t>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16E41-D6ED-F343-8F1A-3E5E2B0CB512}"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04810-287B-1A4F-8EF6-19673084E62D}" type="datetimeFigureOut">
              <a:rPr lang="en-US" smtClean="0"/>
              <a:pPr/>
              <a:t>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16E41-D6ED-F343-8F1A-3E5E2B0CB512}"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E304810-287B-1A4F-8EF6-19673084E62D}" type="datetimeFigureOut">
              <a:rPr lang="en-US" smtClean="0"/>
              <a:pPr/>
              <a:t>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16E41-D6ED-F343-8F1A-3E5E2B0CB512}"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E304810-287B-1A4F-8EF6-19673084E62D}" type="datetimeFigureOut">
              <a:rPr lang="en-US" smtClean="0"/>
              <a:pPr/>
              <a:t>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16E41-D6ED-F343-8F1A-3E5E2B0CB5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5E304810-287B-1A4F-8EF6-19673084E62D}" type="datetimeFigureOut">
              <a:rPr lang="en-US" smtClean="0"/>
              <a:pPr/>
              <a:t>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16E41-D6ED-F343-8F1A-3E5E2B0CB5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5E304810-287B-1A4F-8EF6-19673084E62D}" type="datetimeFigureOut">
              <a:rPr lang="en-US" smtClean="0"/>
              <a:pPr/>
              <a:t>1/20/18</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5E304810-287B-1A4F-8EF6-19673084E62D}" type="datetimeFigureOut">
              <a:rPr lang="en-US" smtClean="0"/>
              <a:pPr/>
              <a:t>1/20/18</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F4216E41-D6ED-F343-8F1A-3E5E2B0CB512}"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5E304810-287B-1A4F-8EF6-19673084E62D}" type="datetimeFigureOut">
              <a:rPr lang="en-US" smtClean="0"/>
              <a:pPr/>
              <a:t>1/20/18</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F4216E41-D6ED-F343-8F1A-3E5E2B0CB512}"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E304810-287B-1A4F-8EF6-19673084E62D}" type="datetimeFigureOut">
              <a:rPr lang="en-US" smtClean="0"/>
              <a:pPr/>
              <a:t>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16E41-D6ED-F343-8F1A-3E5E2B0CB5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E304810-287B-1A4F-8EF6-19673084E62D}" type="datetimeFigureOut">
              <a:rPr lang="en-US" smtClean="0"/>
              <a:pPr/>
              <a:t>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216E41-D6ED-F343-8F1A-3E5E2B0CB5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E304810-287B-1A4F-8EF6-19673084E62D}" type="datetimeFigureOut">
              <a:rPr lang="en-US" smtClean="0"/>
              <a:pPr/>
              <a:t>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16E41-D6ED-F343-8F1A-3E5E2B0CB512}"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5E304810-287B-1A4F-8EF6-19673084E62D}" type="datetimeFigureOut">
              <a:rPr lang="en-US" smtClean="0"/>
              <a:pPr/>
              <a:t>1/20/18</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F4216E41-D6ED-F343-8F1A-3E5E2B0CB5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 id="2147483727"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ites.google.com/site/annexapsig/home/slsig928rev.pdf?attredirects=0&amp;d=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baburam@fde.org.np" TargetMode="External"/><Relationship Id="rId3" Type="http://schemas.openxmlformats.org/officeDocument/2006/relationships/hyperlink" Target="mailto:fbaburam@fde.org.n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7287" y="4624668"/>
            <a:ext cx="8571914" cy="933450"/>
          </a:xfrm>
        </p:spPr>
        <p:txBody>
          <a:bodyPr>
            <a:normAutofit/>
          </a:bodyPr>
          <a:lstStyle/>
          <a:p>
            <a:r>
              <a:rPr lang="en-US" dirty="0" smtClean="0"/>
              <a:t>IGF: Concept &amp;Development</a:t>
            </a:r>
            <a:endParaRPr lang="en-US" dirty="0"/>
          </a:p>
        </p:txBody>
      </p:sp>
      <p:sp>
        <p:nvSpPr>
          <p:cNvPr id="3" name="Subtitle 2"/>
          <p:cNvSpPr>
            <a:spLocks noGrp="1"/>
          </p:cNvSpPr>
          <p:nvPr>
            <p:ph type="subTitle" idx="1"/>
          </p:nvPr>
        </p:nvSpPr>
        <p:spPr>
          <a:xfrm>
            <a:off x="450166" y="5562599"/>
            <a:ext cx="8389034" cy="978878"/>
          </a:xfrm>
        </p:spPr>
        <p:txBody>
          <a:bodyPr>
            <a:normAutofit/>
          </a:bodyPr>
          <a:lstStyle/>
          <a:p>
            <a:endParaRPr lang="en-US" dirty="0"/>
          </a:p>
        </p:txBody>
      </p:sp>
    </p:spTree>
    <p:extLst>
      <p:ext uri="{BB962C8B-B14F-4D97-AF65-F5344CB8AC3E}">
        <p14:creationId xmlns:p14="http://schemas.microsoft.com/office/powerpoint/2010/main" val="131205552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WSIS</a:t>
            </a:r>
            <a:r>
              <a:rPr lang="en-US" dirty="0" smtClean="0"/>
              <a:t>(2003–2005)</a:t>
            </a:r>
            <a:endParaRPr lang="en-US" dirty="0"/>
          </a:p>
        </p:txBody>
      </p:sp>
      <p:sp>
        <p:nvSpPr>
          <p:cNvPr id="3" name="Content Placeholder 2"/>
          <p:cNvSpPr>
            <a:spLocks noGrp="1"/>
          </p:cNvSpPr>
          <p:nvPr>
            <p:ph idx="1"/>
          </p:nvPr>
        </p:nvSpPr>
        <p:spPr>
          <a:xfrm>
            <a:off x="457199" y="2209800"/>
            <a:ext cx="8377312" cy="3916363"/>
          </a:xfrm>
        </p:spPr>
        <p:txBody>
          <a:bodyPr>
            <a:normAutofit/>
          </a:bodyPr>
          <a:lstStyle/>
          <a:p>
            <a:r>
              <a:rPr lang="en-US" dirty="0" smtClean="0"/>
              <a:t>Internet governance was introduced to the </a:t>
            </a:r>
            <a:r>
              <a:rPr lang="en-US" dirty="0" err="1" smtClean="0"/>
              <a:t>WSIS</a:t>
            </a:r>
            <a:r>
              <a:rPr lang="en-US" dirty="0" smtClean="0"/>
              <a:t> process during the West Asia regional meeting in February 2003; </a:t>
            </a:r>
          </a:p>
          <a:p>
            <a:r>
              <a:rPr lang="en-US" dirty="0" err="1" smtClean="0"/>
              <a:t>WSIS</a:t>
            </a:r>
            <a:r>
              <a:rPr lang="en-US" dirty="0" smtClean="0"/>
              <a:t> Geneva summit (2003) agreed to establish the Working Group on Internet Governance (</a:t>
            </a:r>
            <a:r>
              <a:rPr lang="en-US" dirty="0" err="1" smtClean="0"/>
              <a:t>WGIG</a:t>
            </a:r>
            <a:r>
              <a:rPr lang="en-US" dirty="0" smtClean="0"/>
              <a:t>), </a:t>
            </a:r>
          </a:p>
          <a:p>
            <a:r>
              <a:rPr lang="en-US" dirty="0" smtClean="0"/>
              <a:t>The </a:t>
            </a:r>
            <a:r>
              <a:rPr lang="en-US" dirty="0" err="1" smtClean="0"/>
              <a:t>WSIS</a:t>
            </a:r>
            <a:r>
              <a:rPr lang="en-US" dirty="0" smtClean="0"/>
              <a:t> Tunis Agenda for the Information Society elaborated on the question of Internet governance, including adopting the definition proposed by </a:t>
            </a:r>
            <a:r>
              <a:rPr lang="en-US" dirty="0" err="1" smtClean="0"/>
              <a:t>WGIG</a:t>
            </a:r>
            <a:r>
              <a:rPr lang="en-US" dirty="0" smtClean="0"/>
              <a:t>, listing Internet governance issues, and establishing the Internet Governance Forum (</a:t>
            </a:r>
            <a:r>
              <a:rPr lang="en-US" dirty="0" err="1" smtClean="0"/>
              <a:t>IGF</a:t>
            </a:r>
            <a:r>
              <a:rPr lang="en-US" dirty="0" smtClean="0"/>
              <a:t>), a </a:t>
            </a:r>
            <a:r>
              <a:rPr lang="en-US" dirty="0" err="1" smtClean="0"/>
              <a:t>multistakeholder</a:t>
            </a:r>
            <a:r>
              <a:rPr lang="en-US" dirty="0" smtClean="0"/>
              <a:t> body convoked by the UN Secretary General to function as a space for discussions on public policy issues related to key elements of Internet governance.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Internet Governance</a:t>
            </a:r>
            <a:endParaRPr lang="en-US" dirty="0"/>
          </a:p>
        </p:txBody>
      </p:sp>
      <p:sp>
        <p:nvSpPr>
          <p:cNvPr id="3" name="Content Placeholder 2"/>
          <p:cNvSpPr>
            <a:spLocks noGrp="1"/>
          </p:cNvSpPr>
          <p:nvPr>
            <p:ph idx="1"/>
          </p:nvPr>
        </p:nvSpPr>
        <p:spPr/>
        <p:txBody>
          <a:bodyPr/>
          <a:lstStyle/>
          <a:p>
            <a:r>
              <a:rPr lang="en-US" dirty="0" smtClean="0"/>
              <a:t>The World Summit on the Information Society (</a:t>
            </a:r>
            <a:r>
              <a:rPr lang="en-US" dirty="0" err="1" smtClean="0"/>
              <a:t>WSIS</a:t>
            </a:r>
            <a:r>
              <a:rPr lang="en-US" dirty="0" smtClean="0"/>
              <a:t>)came up with the following working definition of Internet governance:</a:t>
            </a:r>
          </a:p>
          <a:p>
            <a:pPr lvl="1"/>
            <a:r>
              <a:rPr lang="en-US" dirty="0" smtClean="0"/>
              <a:t>Internet governance is the development and application by governments, the private sector, and civil society, in their respective roles, of shared principles, norms, rules, </a:t>
            </a:r>
            <a:r>
              <a:rPr lang="en-US" dirty="0" err="1" smtClean="0"/>
              <a:t>decision‑making</a:t>
            </a:r>
            <a:r>
              <a:rPr lang="en-US" dirty="0" smtClean="0"/>
              <a:t> procedures, and programs that shape the evolution and use of the Internet.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Internet Governance </a:t>
            </a:r>
            <a:r>
              <a:rPr lang="en-US" b="1" dirty="0" smtClean="0"/>
              <a:t>Forum</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 </a:t>
            </a:r>
            <a:r>
              <a:rPr lang="en-US" dirty="0" smtClean="0"/>
              <a:t>The </a:t>
            </a:r>
            <a:r>
              <a:rPr lang="en-US" dirty="0"/>
              <a:t>Internet Governance Forum is a multi-stakeholder platform to be called by the Secretary General of United Nations to discuss </a:t>
            </a:r>
            <a:r>
              <a:rPr lang="en-US" dirty="0" smtClean="0"/>
              <a:t>various </a:t>
            </a:r>
            <a:r>
              <a:rPr lang="en-US" dirty="0"/>
              <a:t>issues of Internet. </a:t>
            </a:r>
            <a:endParaRPr lang="en-US" dirty="0" smtClean="0"/>
          </a:p>
          <a:p>
            <a:r>
              <a:rPr lang="en-US" dirty="0" smtClean="0"/>
              <a:t>IGF </a:t>
            </a:r>
            <a:r>
              <a:rPr lang="en-US" dirty="0"/>
              <a:t>is one of major outcome of WSIS which was held in two installment in 2003 and 2005 respectively in Geneva and Tunis. </a:t>
            </a:r>
            <a:endParaRPr lang="en-US" dirty="0" smtClean="0"/>
          </a:p>
          <a:p>
            <a:r>
              <a:rPr lang="en-US" dirty="0" smtClean="0"/>
              <a:t>The </a:t>
            </a:r>
            <a:r>
              <a:rPr lang="en-US" dirty="0"/>
              <a:t>Internet Governance Forum (IGF) serves to bring people together from various stakeholder groups as equals, in discussions on public policy issues relating to the Internet. </a:t>
            </a:r>
            <a:endParaRPr lang="en-US" dirty="0" smtClean="0"/>
          </a:p>
          <a:p>
            <a:r>
              <a:rPr lang="en-US" dirty="0"/>
              <a:t> At </a:t>
            </a:r>
            <a:r>
              <a:rPr lang="en-US" dirty="0" smtClean="0"/>
              <a:t>annual </a:t>
            </a:r>
            <a:r>
              <a:rPr lang="en-US" dirty="0"/>
              <a:t>meeting delegates discuss, exchange information and share good practices with each other</a:t>
            </a:r>
            <a:r>
              <a:rPr lang="en-US" dirty="0" smtClean="0"/>
              <a:t>.</a:t>
            </a:r>
          </a:p>
          <a:p>
            <a:pPr marL="0" indent="0">
              <a:buNone/>
            </a:pPr>
            <a:endParaRPr lang="en-US" dirty="0"/>
          </a:p>
          <a:p>
            <a:endParaRPr lang="en-US" dirty="0"/>
          </a:p>
        </p:txBody>
      </p:sp>
    </p:spTree>
    <p:extLst>
      <p:ext uri="{BB962C8B-B14F-4D97-AF65-F5344CB8AC3E}">
        <p14:creationId xmlns:p14="http://schemas.microsoft.com/office/powerpoint/2010/main" val="85972146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Internet Governance </a:t>
            </a:r>
            <a:r>
              <a:rPr lang="en-US" b="1" dirty="0" smtClean="0"/>
              <a:t>Forum</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IGF facilitates a common understanding of how to maximize Internet opportunities and address risks and challenges that arise. </a:t>
            </a:r>
            <a:endParaRPr lang="en-US" dirty="0" smtClean="0"/>
          </a:p>
          <a:p>
            <a:r>
              <a:rPr lang="en-US" b="1" dirty="0"/>
              <a:t>T</a:t>
            </a:r>
            <a:r>
              <a:rPr lang="en-US" dirty="0"/>
              <a:t>he Forum brings various stakeholder groups to the table as equals to exchange information and share good practices. </a:t>
            </a:r>
          </a:p>
          <a:p>
            <a:r>
              <a:rPr lang="en-US" dirty="0"/>
              <a:t>IGF has no decision-making mandates, it informs and inspires those who do. It facilitates a common understanding of how to maximize Internet opportunities and address risks and challenges. </a:t>
            </a:r>
          </a:p>
          <a:p>
            <a:endParaRPr lang="en-US" dirty="0"/>
          </a:p>
          <a:p>
            <a:endParaRPr lang="en-US" dirty="0"/>
          </a:p>
        </p:txBody>
      </p:sp>
    </p:spTree>
    <p:extLst>
      <p:ext uri="{BB962C8B-B14F-4D97-AF65-F5344CB8AC3E}">
        <p14:creationId xmlns:p14="http://schemas.microsoft.com/office/powerpoint/2010/main" val="396986699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Purpose of the IGF</a:t>
            </a:r>
            <a:r>
              <a:rPr lang="en-US" b="1" dirty="0"/>
              <a:t/>
            </a:r>
            <a:br>
              <a:rPr lang="en-US" b="1" dirty="0"/>
            </a:br>
            <a:endParaRPr lang="en-US" b="1" dirty="0"/>
          </a:p>
        </p:txBody>
      </p:sp>
      <p:sp>
        <p:nvSpPr>
          <p:cNvPr id="3" name="Content Placeholder 2"/>
          <p:cNvSpPr>
            <a:spLocks noGrp="1"/>
          </p:cNvSpPr>
          <p:nvPr>
            <p:ph idx="1"/>
          </p:nvPr>
        </p:nvSpPr>
        <p:spPr/>
        <p:txBody>
          <a:bodyPr>
            <a:normAutofit/>
          </a:bodyPr>
          <a:lstStyle/>
          <a:p>
            <a:r>
              <a:rPr lang="en-US" dirty="0" smtClean="0"/>
              <a:t>To </a:t>
            </a:r>
            <a:r>
              <a:rPr lang="en-US" dirty="0"/>
              <a:t>maximize the opportunity for open and inclusive dialogue and the exchange of ideas on Internet governance (IG) related issues</a:t>
            </a:r>
            <a:r>
              <a:rPr lang="en-US" dirty="0" smtClean="0"/>
              <a:t>;</a:t>
            </a:r>
          </a:p>
          <a:p>
            <a:r>
              <a:rPr lang="en-US" dirty="0" smtClean="0"/>
              <a:t>Create </a:t>
            </a:r>
            <a:r>
              <a:rPr lang="en-US" dirty="0"/>
              <a:t>opportunities to share best practices and experiences; identify emerging issues and bring them to the attention of the relevant bodies and the general public; </a:t>
            </a:r>
            <a:endParaRPr lang="en-US" dirty="0" smtClean="0"/>
          </a:p>
          <a:p>
            <a:r>
              <a:rPr lang="en-US" dirty="0"/>
              <a:t>C</a:t>
            </a:r>
            <a:r>
              <a:rPr lang="en-US" dirty="0" smtClean="0"/>
              <a:t>ontribute </a:t>
            </a:r>
            <a:r>
              <a:rPr lang="en-US" dirty="0"/>
              <a:t>to capacity building for Internet governance.</a:t>
            </a:r>
          </a:p>
          <a:p>
            <a:endParaRPr lang="en-US" dirty="0"/>
          </a:p>
        </p:txBody>
      </p:sp>
    </p:spTree>
    <p:extLst>
      <p:ext uri="{BB962C8B-B14F-4D97-AF65-F5344CB8AC3E}">
        <p14:creationId xmlns:p14="http://schemas.microsoft.com/office/powerpoint/2010/main" val="2965554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Aim of IGF</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To </a:t>
            </a:r>
            <a:r>
              <a:rPr lang="en-US" dirty="0"/>
              <a:t>facilitate inclusive, productive discussions on Internet related public policy issues from a general perspective, while keeping all stakeholders involved. </a:t>
            </a:r>
            <a:endParaRPr lang="en-US" dirty="0" smtClean="0"/>
          </a:p>
          <a:p>
            <a:r>
              <a:rPr lang="en-US" dirty="0" smtClean="0"/>
              <a:t>IGF </a:t>
            </a:r>
            <a:r>
              <a:rPr lang="en-US" dirty="0"/>
              <a:t>adheres to the generally used UN principle of discouraging ad hominem attacks. </a:t>
            </a:r>
          </a:p>
          <a:p>
            <a:pPr lvl="1"/>
            <a:r>
              <a:rPr lang="en-US" dirty="0" smtClean="0"/>
              <a:t>participants </a:t>
            </a:r>
            <a:r>
              <a:rPr lang="en-US" dirty="0"/>
              <a:t>should refrain from singling out individual persons, companies, countries or entities during their interventions and throughout the general discussions and debates in main sessions, workshops and other events at IGF meetings</a:t>
            </a:r>
            <a:r>
              <a:rPr lang="en-US" dirty="0" smtClean="0"/>
              <a:t>.</a:t>
            </a:r>
          </a:p>
          <a:p>
            <a:pPr lvl="1"/>
            <a:r>
              <a:rPr lang="en-US" dirty="0" smtClean="0"/>
              <a:t> </a:t>
            </a:r>
            <a:r>
              <a:rPr lang="en-US" dirty="0"/>
              <a:t>Concrete examples can be highlighted in the overall coverage of IG issues as long as it is not done in a blatantly inflammatory or potentially libelous way</a:t>
            </a:r>
            <a:r>
              <a:rPr lang="en-US" dirty="0" smtClean="0"/>
              <a:t>.</a:t>
            </a:r>
          </a:p>
          <a:p>
            <a:pPr lvl="1"/>
            <a:r>
              <a:rPr lang="en-US" dirty="0" smtClean="0"/>
              <a:t> </a:t>
            </a:r>
            <a:r>
              <a:rPr lang="en-US" dirty="0"/>
              <a:t>Singling out one entity without broader context could not only discourage further participation of this entity, but endanger inclusive and productive discussion at the IGF. </a:t>
            </a:r>
          </a:p>
          <a:p>
            <a:endParaRPr lang="en-US" dirty="0"/>
          </a:p>
        </p:txBody>
      </p:sp>
    </p:spTree>
    <p:extLst>
      <p:ext uri="{BB962C8B-B14F-4D97-AF65-F5344CB8AC3E}">
        <p14:creationId xmlns:p14="http://schemas.microsoft.com/office/powerpoint/2010/main" val="3559880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Need and Scope of IGF</a:t>
            </a:r>
            <a:endParaRPr lang="en-US" dirty="0"/>
          </a:p>
        </p:txBody>
      </p:sp>
      <p:sp>
        <p:nvSpPr>
          <p:cNvPr id="3" name="Content Placeholder 2"/>
          <p:cNvSpPr>
            <a:spLocks noGrp="1"/>
          </p:cNvSpPr>
          <p:nvPr>
            <p:ph idx="1"/>
          </p:nvPr>
        </p:nvSpPr>
        <p:spPr/>
        <p:txBody>
          <a:bodyPr>
            <a:normAutofit/>
          </a:bodyPr>
          <a:lstStyle/>
          <a:p>
            <a:r>
              <a:rPr lang="en-US" b="1" dirty="0" smtClean="0"/>
              <a:t> </a:t>
            </a:r>
            <a:r>
              <a:rPr lang="en-US" dirty="0" smtClean="0"/>
              <a:t>Paragraph 72 of the Tunis Agenda recommended UN Secretary General to convene IGF as follows:</a:t>
            </a:r>
          </a:p>
          <a:p>
            <a:pPr lvl="1"/>
            <a:r>
              <a:rPr lang="en-US" b="1" dirty="0" smtClean="0"/>
              <a:t>72</a:t>
            </a:r>
            <a:r>
              <a:rPr lang="en-US" b="1" dirty="0"/>
              <a:t>. </a:t>
            </a:r>
            <a:r>
              <a:rPr lang="en-US" dirty="0"/>
              <a:t>We ask the UN Secretary-General, in an open and inclusive process, to convene, by the second quarter of 2006, a meeting of the new forum for multi-stakeholder policy dialogue—called the Internet Governance Forum (IGF). </a:t>
            </a:r>
          </a:p>
        </p:txBody>
      </p:sp>
    </p:spTree>
    <p:extLst>
      <p:ext uri="{BB962C8B-B14F-4D97-AF65-F5344CB8AC3E}">
        <p14:creationId xmlns:p14="http://schemas.microsoft.com/office/powerpoint/2010/main" val="353665932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Mandate of IGF : Para 72, Tunis Agenda</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Discuss public policy issues related to key elements of Internet governance in order to foster the sustainability, robustness, security, stability and development of the Internet;</a:t>
            </a:r>
          </a:p>
          <a:p>
            <a:pPr lvl="0"/>
            <a:r>
              <a:rPr lang="en-US" dirty="0"/>
              <a:t>Facilitate discourse between bodies dealing with different cross-cutting international public policies regarding the Internet and discuss issues that do not fall within the scope of any existing body;</a:t>
            </a:r>
          </a:p>
          <a:p>
            <a:pPr lvl="0"/>
            <a:r>
              <a:rPr lang="en-US" dirty="0"/>
              <a:t>Interface with appropriate inter-governmental organizations and other institutions on matters under their purview;</a:t>
            </a:r>
          </a:p>
          <a:p>
            <a:pPr lvl="0"/>
            <a:r>
              <a:rPr lang="en-US" dirty="0"/>
              <a:t>Facilitate the exchange of information and best practices, and in this regard make full use of the expertise of the academic, scientific and technical communities</a:t>
            </a:r>
            <a:r>
              <a:rPr lang="en-US" dirty="0" smtClean="0"/>
              <a:t>;</a:t>
            </a:r>
            <a:endParaRPr lang="en-US" dirty="0"/>
          </a:p>
        </p:txBody>
      </p:sp>
    </p:spTree>
    <p:extLst>
      <p:ext uri="{BB962C8B-B14F-4D97-AF65-F5344CB8AC3E}">
        <p14:creationId xmlns:p14="http://schemas.microsoft.com/office/powerpoint/2010/main" val="5098319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Mandate of </a:t>
            </a:r>
            <a:r>
              <a:rPr lang="en-US" b="1" dirty="0" smtClean="0"/>
              <a:t>IGF…</a:t>
            </a:r>
            <a:endParaRPr lang="en-US" dirty="0"/>
          </a:p>
        </p:txBody>
      </p:sp>
      <p:sp>
        <p:nvSpPr>
          <p:cNvPr id="3" name="Content Placeholder 2"/>
          <p:cNvSpPr>
            <a:spLocks noGrp="1"/>
          </p:cNvSpPr>
          <p:nvPr>
            <p:ph idx="1"/>
          </p:nvPr>
        </p:nvSpPr>
        <p:spPr/>
        <p:txBody>
          <a:bodyPr>
            <a:normAutofit fontScale="92500" lnSpcReduction="20000"/>
          </a:bodyPr>
          <a:lstStyle/>
          <a:p>
            <a:r>
              <a:rPr lang="en-US" dirty="0"/>
              <a:t>Advise all stakeholders in proposing ways and means to accelerate the availability and affordability of the Internet in the developing world;</a:t>
            </a:r>
          </a:p>
          <a:p>
            <a:pPr lvl="0"/>
            <a:r>
              <a:rPr lang="en-US" dirty="0" smtClean="0"/>
              <a:t>Strengthen </a:t>
            </a:r>
            <a:r>
              <a:rPr lang="en-US" dirty="0"/>
              <a:t>and enhance the engagement of stakeholders in existing and/or future Internet governance mechanisms, particularly those from developing countries;</a:t>
            </a:r>
          </a:p>
          <a:p>
            <a:pPr lvl="0"/>
            <a:r>
              <a:rPr lang="en-US" dirty="0"/>
              <a:t>Identify emerging issues, bring them to the attention of the relevant bodies and the general public, and, where appropriate, make recommendations;</a:t>
            </a:r>
          </a:p>
          <a:p>
            <a:pPr lvl="0"/>
            <a:r>
              <a:rPr lang="en-US" dirty="0"/>
              <a:t>Contribute to capacity building for Internet governance in developing countries, drawing fully on local sources of knowledge and expertise;</a:t>
            </a:r>
          </a:p>
          <a:p>
            <a:endParaRPr lang="en-US" dirty="0"/>
          </a:p>
        </p:txBody>
      </p:sp>
    </p:spTree>
    <p:extLst>
      <p:ext uri="{BB962C8B-B14F-4D97-AF65-F5344CB8AC3E}">
        <p14:creationId xmlns:p14="http://schemas.microsoft.com/office/powerpoint/2010/main" val="419463857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Mandate of IGF…</a:t>
            </a:r>
            <a:endParaRPr lang="en-US" dirty="0"/>
          </a:p>
        </p:txBody>
      </p:sp>
      <p:sp>
        <p:nvSpPr>
          <p:cNvPr id="3" name="Content Placeholder 2"/>
          <p:cNvSpPr>
            <a:spLocks noGrp="1"/>
          </p:cNvSpPr>
          <p:nvPr>
            <p:ph idx="1"/>
          </p:nvPr>
        </p:nvSpPr>
        <p:spPr/>
        <p:txBody>
          <a:bodyPr/>
          <a:lstStyle/>
          <a:p>
            <a:pPr lvl="0"/>
            <a:r>
              <a:rPr lang="en-US" dirty="0"/>
              <a:t>Promote and assess, on an ongoing basis, the embodiment of WSIS principles in Internet governance processes;</a:t>
            </a:r>
          </a:p>
          <a:p>
            <a:pPr lvl="0"/>
            <a:r>
              <a:rPr lang="en-US" dirty="0"/>
              <a:t>Discuss, inter alia, issues relating to critical Internet resources;</a:t>
            </a:r>
          </a:p>
          <a:p>
            <a:pPr lvl="0"/>
            <a:r>
              <a:rPr lang="en-US" dirty="0"/>
              <a:t>Help to find solutions to the issues arising from the use and misuse of the Internet, of particular concern to everyday users;</a:t>
            </a:r>
          </a:p>
          <a:p>
            <a:pPr lvl="0"/>
            <a:r>
              <a:rPr lang="en-US" dirty="0"/>
              <a:t>Publish its </a:t>
            </a:r>
            <a:r>
              <a:rPr lang="en-US" dirty="0" smtClean="0"/>
              <a:t>proceedings</a:t>
            </a:r>
            <a:endParaRPr lang="en-US" dirty="0"/>
          </a:p>
        </p:txBody>
      </p:sp>
    </p:spTree>
    <p:extLst>
      <p:ext uri="{BB962C8B-B14F-4D97-AF65-F5344CB8AC3E}">
        <p14:creationId xmlns:p14="http://schemas.microsoft.com/office/powerpoint/2010/main" val="107607825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Babu</a:t>
            </a:r>
            <a:r>
              <a:rPr lang="en-US" dirty="0" smtClean="0"/>
              <a:t> Ram </a:t>
            </a:r>
            <a:r>
              <a:rPr lang="en-US" dirty="0" err="1" smtClean="0"/>
              <a:t>Aryal</a:t>
            </a:r>
            <a:endParaRPr lang="en-US" dirty="0"/>
          </a:p>
        </p:txBody>
      </p:sp>
      <p:sp>
        <p:nvSpPr>
          <p:cNvPr id="3" name="Content Placeholder 2"/>
          <p:cNvSpPr>
            <a:spLocks noGrp="1"/>
          </p:cNvSpPr>
          <p:nvPr>
            <p:ph idx="1"/>
          </p:nvPr>
        </p:nvSpPr>
        <p:spPr/>
        <p:txBody>
          <a:bodyPr/>
          <a:lstStyle/>
          <a:p>
            <a:endParaRPr lang="en-US" dirty="0" smtClean="0"/>
          </a:p>
          <a:p>
            <a:r>
              <a:rPr lang="en-US" dirty="0" smtClean="0"/>
              <a:t>Founder/Executive Director, Forum for Digital Equality</a:t>
            </a:r>
          </a:p>
          <a:p>
            <a:r>
              <a:rPr lang="en-US" dirty="0" smtClean="0"/>
              <a:t>Founder/Immediate Past President, </a:t>
            </a:r>
            <a:r>
              <a:rPr lang="en-US" dirty="0" err="1" smtClean="0"/>
              <a:t>ISOC</a:t>
            </a:r>
            <a:r>
              <a:rPr lang="en-US" dirty="0" smtClean="0"/>
              <a:t> Nepal</a:t>
            </a:r>
          </a:p>
          <a:p>
            <a:r>
              <a:rPr lang="en-US" dirty="0" smtClean="0"/>
              <a:t>Vice Chair, MSG, Nepal Internet Governance Forum</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Past IGF Meetings</a:t>
            </a:r>
            <a:endParaRPr lang="en-US" b="1" dirty="0"/>
          </a:p>
        </p:txBody>
      </p:sp>
      <p:sp>
        <p:nvSpPr>
          <p:cNvPr id="3" name="Content Placeholder 2"/>
          <p:cNvSpPr>
            <a:spLocks noGrp="1"/>
          </p:cNvSpPr>
          <p:nvPr>
            <p:ph idx="1"/>
          </p:nvPr>
        </p:nvSpPr>
        <p:spPr/>
        <p:txBody>
          <a:bodyPr numCol="2">
            <a:normAutofit fontScale="85000" lnSpcReduction="20000"/>
          </a:bodyPr>
          <a:lstStyle/>
          <a:p>
            <a:r>
              <a:rPr lang="en-US" dirty="0" smtClean="0"/>
              <a:t>Athens</a:t>
            </a:r>
            <a:r>
              <a:rPr lang="en-US" dirty="0"/>
              <a:t>, Greece, in November 2006; </a:t>
            </a:r>
            <a:endParaRPr lang="en-US" dirty="0" smtClean="0"/>
          </a:p>
          <a:p>
            <a:r>
              <a:rPr lang="en-US" dirty="0" smtClean="0"/>
              <a:t>Rio </a:t>
            </a:r>
            <a:r>
              <a:rPr lang="en-US" dirty="0"/>
              <a:t>de Janeiro, Brazil, in November 2007; </a:t>
            </a:r>
            <a:endParaRPr lang="en-US" dirty="0" smtClean="0"/>
          </a:p>
          <a:p>
            <a:r>
              <a:rPr lang="en-US" dirty="0" smtClean="0"/>
              <a:t>Hyderabad</a:t>
            </a:r>
            <a:r>
              <a:rPr lang="en-US" dirty="0"/>
              <a:t>, India, in December 2008; </a:t>
            </a:r>
            <a:endParaRPr lang="en-US" dirty="0" smtClean="0"/>
          </a:p>
          <a:p>
            <a:r>
              <a:rPr lang="en-US" dirty="0" err="1" smtClean="0"/>
              <a:t>Sharm</a:t>
            </a:r>
            <a:r>
              <a:rPr lang="en-US" dirty="0" smtClean="0"/>
              <a:t> </a:t>
            </a:r>
            <a:r>
              <a:rPr lang="en-US" dirty="0"/>
              <a:t>el-Sheikh, Egypt, in November 2009; </a:t>
            </a:r>
            <a:endParaRPr lang="en-US" dirty="0" smtClean="0"/>
          </a:p>
          <a:p>
            <a:r>
              <a:rPr lang="en-US" dirty="0" smtClean="0"/>
              <a:t>Vilnius</a:t>
            </a:r>
            <a:r>
              <a:rPr lang="en-US" dirty="0"/>
              <a:t>, Lithuania, in November 2010; </a:t>
            </a:r>
            <a:endParaRPr lang="en-US" dirty="0" smtClean="0"/>
          </a:p>
          <a:p>
            <a:r>
              <a:rPr lang="en-US" dirty="0" smtClean="0"/>
              <a:t>Nairobi</a:t>
            </a:r>
            <a:r>
              <a:rPr lang="en-US" dirty="0"/>
              <a:t>, Kenya, in September 2011; </a:t>
            </a:r>
            <a:endParaRPr lang="en-US" dirty="0" smtClean="0"/>
          </a:p>
          <a:p>
            <a:r>
              <a:rPr lang="en-US" dirty="0" smtClean="0">
                <a:solidFill>
                  <a:schemeClr val="tx1"/>
                </a:solidFill>
              </a:rPr>
              <a:t>Baku</a:t>
            </a:r>
            <a:r>
              <a:rPr lang="en-US" dirty="0">
                <a:solidFill>
                  <a:schemeClr val="tx1"/>
                </a:solidFill>
              </a:rPr>
              <a:t>, Azerbaijan, in November 2012; </a:t>
            </a:r>
            <a:endParaRPr lang="en-US" dirty="0" smtClean="0">
              <a:solidFill>
                <a:schemeClr val="tx1"/>
              </a:solidFill>
            </a:endParaRPr>
          </a:p>
          <a:p>
            <a:r>
              <a:rPr lang="en-US" dirty="0" smtClean="0"/>
              <a:t>Bali</a:t>
            </a:r>
            <a:r>
              <a:rPr lang="en-US" dirty="0"/>
              <a:t>, Indonesia, in October 2013; </a:t>
            </a:r>
            <a:endParaRPr lang="en-US" dirty="0" smtClean="0"/>
          </a:p>
          <a:p>
            <a:r>
              <a:rPr lang="en-US" dirty="0" smtClean="0"/>
              <a:t>Istanbul</a:t>
            </a:r>
            <a:r>
              <a:rPr lang="en-US" dirty="0"/>
              <a:t>, Turkey, in September 2014; </a:t>
            </a:r>
            <a:r>
              <a:rPr lang="en-US" dirty="0" smtClean="0"/>
              <a:t>and</a:t>
            </a:r>
          </a:p>
          <a:p>
            <a:r>
              <a:rPr lang="en-US" dirty="0" smtClean="0"/>
              <a:t> </a:t>
            </a:r>
            <a:r>
              <a:rPr lang="en-US" dirty="0" err="1"/>
              <a:t>João</a:t>
            </a:r>
            <a:r>
              <a:rPr lang="en-US" dirty="0"/>
              <a:t> Pessoa, Brazil, in November 2015</a:t>
            </a:r>
            <a:r>
              <a:rPr lang="en-US" dirty="0" smtClean="0"/>
              <a:t>.</a:t>
            </a:r>
          </a:p>
          <a:p>
            <a:r>
              <a:rPr lang="en-US" dirty="0" err="1" smtClean="0"/>
              <a:t>Gaudalagara</a:t>
            </a:r>
            <a:r>
              <a:rPr lang="en-US" dirty="0" smtClean="0"/>
              <a:t>, Mexico, November, 2016</a:t>
            </a:r>
          </a:p>
          <a:p>
            <a:r>
              <a:rPr lang="en-US" dirty="0" smtClean="0"/>
              <a:t>Geneva, December 17-21, 2017</a:t>
            </a:r>
            <a:endParaRPr lang="en-US" dirty="0"/>
          </a:p>
          <a:p>
            <a:endParaRPr lang="en-US" dirty="0"/>
          </a:p>
        </p:txBody>
      </p:sp>
    </p:spTree>
    <p:extLst>
      <p:ext uri="{BB962C8B-B14F-4D97-AF65-F5344CB8AC3E}">
        <p14:creationId xmlns:p14="http://schemas.microsoft.com/office/powerpoint/2010/main" val="120058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Structures of IGF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54398"/>
              </p:ext>
            </p:extLst>
          </p:nvPr>
        </p:nvGraphicFramePr>
        <p:xfrm>
          <a:off x="457200" y="2209800"/>
          <a:ext cx="6508750" cy="3916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21242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Structures of IGF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54398"/>
              </p:ext>
            </p:extLst>
          </p:nvPr>
        </p:nvGraphicFramePr>
        <p:xfrm>
          <a:off x="457200" y="2209800"/>
          <a:ext cx="6508750" cy="3916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21242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Structures of IGF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54398"/>
              </p:ext>
            </p:extLst>
          </p:nvPr>
        </p:nvGraphicFramePr>
        <p:xfrm>
          <a:off x="457200" y="2209800"/>
          <a:ext cx="6508750" cy="3916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21242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Engage in </a:t>
            </a:r>
            <a:r>
              <a:rPr lang="en-US" dirty="0" err="1" smtClean="0"/>
              <a:t>IGF</a:t>
            </a:r>
            <a:endParaRPr lang="en-US" dirty="0"/>
          </a:p>
        </p:txBody>
      </p:sp>
      <p:sp>
        <p:nvSpPr>
          <p:cNvPr id="3" name="Content Placeholder 2"/>
          <p:cNvSpPr>
            <a:spLocks noGrp="1"/>
          </p:cNvSpPr>
          <p:nvPr>
            <p:ph idx="1"/>
          </p:nvPr>
        </p:nvSpPr>
        <p:spPr/>
        <p:txBody>
          <a:bodyPr/>
          <a:lstStyle/>
          <a:p>
            <a:r>
              <a:rPr lang="en-US" dirty="0" smtClean="0"/>
              <a:t>Find/Become a Resource Person</a:t>
            </a:r>
          </a:p>
          <a:p>
            <a:r>
              <a:rPr lang="en-US" dirty="0" smtClean="0"/>
              <a:t>Subscribe the Mailing Lists</a:t>
            </a:r>
          </a:p>
          <a:p>
            <a:r>
              <a:rPr lang="en-US" dirty="0" smtClean="0"/>
              <a:t>Participate in various meetings</a:t>
            </a:r>
          </a:p>
          <a:p>
            <a:pPr lvl="1">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Selection of Workshop</a:t>
            </a:r>
            <a:endParaRPr lang="en-US" dirty="0"/>
          </a:p>
        </p:txBody>
      </p:sp>
      <p:graphicFrame>
        <p:nvGraphicFramePr>
          <p:cNvPr id="4" name="Content Placeholder 3"/>
          <p:cNvGraphicFramePr>
            <a:graphicFrameLocks noGrp="1"/>
          </p:cNvGraphicFramePr>
          <p:nvPr>
            <p:ph idx="1"/>
          </p:nvPr>
        </p:nvGraphicFramePr>
        <p:xfrm>
          <a:off x="457200" y="2209800"/>
          <a:ext cx="6508750" cy="3916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424239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IGF Initiatives in Nepal </a:t>
            </a:r>
            <a:endParaRPr lang="en-US" dirty="0"/>
          </a:p>
        </p:txBody>
      </p:sp>
      <p:sp>
        <p:nvSpPr>
          <p:cNvPr id="3" name="Content Placeholder 2"/>
          <p:cNvSpPr>
            <a:spLocks noGrp="1"/>
          </p:cNvSpPr>
          <p:nvPr>
            <p:ph idx="1"/>
          </p:nvPr>
        </p:nvSpPr>
        <p:spPr/>
        <p:txBody>
          <a:bodyPr>
            <a:normAutofit lnSpcReduction="10000"/>
          </a:bodyPr>
          <a:lstStyle/>
          <a:p>
            <a:r>
              <a:rPr lang="en-US" dirty="0" smtClean="0"/>
              <a:t>Internet </a:t>
            </a:r>
            <a:r>
              <a:rPr lang="en-US" dirty="0"/>
              <a:t>Society Nepal </a:t>
            </a:r>
            <a:r>
              <a:rPr lang="en-US" dirty="0" smtClean="0"/>
              <a:t>Chapter, </a:t>
            </a:r>
            <a:r>
              <a:rPr lang="en-US" dirty="0"/>
              <a:t>Forum for Digital </a:t>
            </a:r>
            <a:r>
              <a:rPr lang="en-US" dirty="0" smtClean="0"/>
              <a:t>Equality </a:t>
            </a:r>
            <a:r>
              <a:rPr lang="en-US" dirty="0"/>
              <a:t>and the High Level Commission on Information Technology conducted the first formal discussion on Internet Governance was started in 2008 (27</a:t>
            </a:r>
            <a:r>
              <a:rPr lang="en-US" baseline="30000" dirty="0"/>
              <a:t>th</a:t>
            </a:r>
            <a:r>
              <a:rPr lang="en-US" dirty="0"/>
              <a:t> November</a:t>
            </a:r>
            <a:r>
              <a:rPr lang="en-US" dirty="0" smtClean="0"/>
              <a:t>) just before the Hyderabad IGF. </a:t>
            </a:r>
          </a:p>
          <a:p>
            <a:r>
              <a:rPr lang="en-US" dirty="0" smtClean="0"/>
              <a:t>Various </a:t>
            </a:r>
            <a:r>
              <a:rPr lang="en-US" dirty="0"/>
              <a:t>government bodies, organizations, associations and agencies have been involved in IG discussion </a:t>
            </a:r>
            <a:r>
              <a:rPr lang="en-US" dirty="0" smtClean="0"/>
              <a:t>at different name and form.  </a:t>
            </a:r>
            <a:endParaRPr lang="en-US" dirty="0"/>
          </a:p>
          <a:p>
            <a:r>
              <a:rPr lang="en-US" dirty="0" smtClean="0"/>
              <a:t>Nepal </a:t>
            </a:r>
            <a:r>
              <a:rPr lang="en-US" dirty="0" err="1" smtClean="0"/>
              <a:t>IGF</a:t>
            </a:r>
            <a:r>
              <a:rPr lang="en-US" dirty="0" smtClean="0"/>
              <a:t> MSG formed </a:t>
            </a:r>
          </a:p>
          <a:p>
            <a:r>
              <a:rPr lang="en-US" dirty="0" smtClean="0"/>
              <a:t>2017 Nepal </a:t>
            </a:r>
            <a:r>
              <a:rPr lang="en-US" dirty="0" err="1" smtClean="0"/>
              <a:t>IGF</a:t>
            </a:r>
            <a:r>
              <a:rPr lang="en-US" dirty="0" smtClean="0"/>
              <a:t> [August 17-18)</a:t>
            </a:r>
            <a:endParaRPr lang="en-US" dirty="0"/>
          </a:p>
        </p:txBody>
      </p:sp>
    </p:spTree>
    <p:extLst>
      <p:ext uri="{BB962C8B-B14F-4D97-AF65-F5344CB8AC3E}">
        <p14:creationId xmlns:p14="http://schemas.microsoft.com/office/powerpoint/2010/main" val="224883399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Development of SIG</a:t>
            </a:r>
            <a:endParaRPr lang="en-US" b="1" dirty="0"/>
          </a:p>
        </p:txBody>
      </p:sp>
      <p:sp>
        <p:nvSpPr>
          <p:cNvPr id="3" name="Content Placeholder 2"/>
          <p:cNvSpPr>
            <a:spLocks noGrp="1"/>
          </p:cNvSpPr>
          <p:nvPr>
            <p:ph idx="1"/>
          </p:nvPr>
        </p:nvSpPr>
        <p:spPr/>
        <p:txBody>
          <a:bodyPr/>
          <a:lstStyle/>
          <a:p>
            <a:r>
              <a:rPr lang="en-US" dirty="0" smtClean="0"/>
              <a:t>When the Internet Governance become major issue in recent past, some of global and regional initiatives started capacity building program on Internet Governance for concern stakeholders. </a:t>
            </a:r>
          </a:p>
          <a:p>
            <a:r>
              <a:rPr lang="en-US" dirty="0" err="1" smtClean="0"/>
              <a:t>Diplo</a:t>
            </a:r>
            <a:r>
              <a:rPr lang="en-US" dirty="0" smtClean="0"/>
              <a:t> Foundation started Online and Offline course on Internet Governance and other global organizations like Internet Society (</a:t>
            </a:r>
            <a:r>
              <a:rPr lang="en-US" dirty="0" err="1" smtClean="0"/>
              <a:t>ISOC</a:t>
            </a:r>
            <a:r>
              <a:rPr lang="en-US" dirty="0" smtClean="0"/>
              <a:t>) also started online course on Internet Governance.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Current </a:t>
            </a:r>
            <a:r>
              <a:rPr lang="en-US" b="1" dirty="0" err="1" smtClean="0"/>
              <a:t>SIGs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African School on Internet Governance(</a:t>
            </a:r>
            <a:r>
              <a:rPr lang="en-US" dirty="0" err="1" smtClean="0"/>
              <a:t>AfriSIG</a:t>
            </a:r>
            <a:r>
              <a:rPr lang="en-US" dirty="0" smtClean="0"/>
              <a:t>)</a:t>
            </a:r>
          </a:p>
          <a:p>
            <a:r>
              <a:rPr lang="en-US" dirty="0" smtClean="0"/>
              <a:t>Asia Pacific School on Internet Governance ( </a:t>
            </a:r>
            <a:r>
              <a:rPr lang="en-US" dirty="0" err="1" smtClean="0"/>
              <a:t>APSIG</a:t>
            </a:r>
            <a:r>
              <a:rPr lang="en-US" dirty="0" smtClean="0"/>
              <a:t>)    </a:t>
            </a:r>
          </a:p>
          <a:p>
            <a:r>
              <a:rPr lang="en-US" dirty="0" smtClean="0"/>
              <a:t>Asia Pacific Internet Leaders Program (</a:t>
            </a:r>
            <a:r>
              <a:rPr lang="en-US" dirty="0" err="1" smtClean="0"/>
              <a:t>APILP</a:t>
            </a:r>
            <a:r>
              <a:rPr lang="en-US" dirty="0" smtClean="0"/>
              <a:t>)</a:t>
            </a:r>
          </a:p>
          <a:p>
            <a:r>
              <a:rPr lang="en-US" dirty="0" smtClean="0"/>
              <a:t>Asia Pacific Internet Governance Academy (</a:t>
            </a:r>
            <a:r>
              <a:rPr lang="en-US" dirty="0" err="1" smtClean="0"/>
              <a:t>APIGA</a:t>
            </a:r>
            <a:r>
              <a:rPr lang="en-US" dirty="0" smtClean="0"/>
              <a:t>)                </a:t>
            </a:r>
          </a:p>
          <a:p>
            <a:r>
              <a:rPr lang="en-US" dirty="0" smtClean="0"/>
              <a:t>Euro Summer School on Internet Governance (Euro </a:t>
            </a:r>
            <a:r>
              <a:rPr lang="en-US" dirty="0" err="1" smtClean="0"/>
              <a:t>SSIG</a:t>
            </a:r>
            <a:r>
              <a:rPr lang="en-US" dirty="0" smtClean="0"/>
              <a:t>)           </a:t>
            </a:r>
          </a:p>
          <a:p>
            <a:r>
              <a:rPr lang="en-US" dirty="0" smtClean="0"/>
              <a:t>Middle East and Adjoining Countries School on Internet Governance(</a:t>
            </a:r>
            <a:r>
              <a:rPr lang="en-US" dirty="0" err="1" smtClean="0"/>
              <a:t>MEAC</a:t>
            </a:r>
            <a:r>
              <a:rPr lang="en-US" dirty="0" smtClean="0"/>
              <a:t>-SIG)</a:t>
            </a:r>
          </a:p>
          <a:p>
            <a:r>
              <a:rPr lang="en-US" dirty="0" smtClean="0"/>
              <a:t>South School on Internet Governance (South SIG)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National </a:t>
            </a:r>
            <a:r>
              <a:rPr lang="en-US" b="1" dirty="0" err="1" smtClean="0"/>
              <a:t>IGs</a:t>
            </a:r>
            <a:endParaRPr lang="en-US" b="1" dirty="0"/>
          </a:p>
        </p:txBody>
      </p:sp>
      <p:sp>
        <p:nvSpPr>
          <p:cNvPr id="3" name="Content Placeholder 2"/>
          <p:cNvSpPr>
            <a:spLocks noGrp="1"/>
          </p:cNvSpPr>
          <p:nvPr>
            <p:ph idx="1"/>
          </p:nvPr>
        </p:nvSpPr>
        <p:spPr/>
        <p:txBody>
          <a:bodyPr>
            <a:normAutofit fontScale="85000" lnSpcReduction="20000"/>
          </a:bodyPr>
          <a:lstStyle/>
          <a:p>
            <a:r>
              <a:rPr lang="en-US" dirty="0" err="1" smtClean="0"/>
              <a:t>pkSIG</a:t>
            </a:r>
            <a:r>
              <a:rPr lang="en-US" dirty="0" smtClean="0"/>
              <a:t> was the first SIG in South Asia.</a:t>
            </a:r>
          </a:p>
          <a:p>
            <a:r>
              <a:rPr lang="en-US" dirty="0" smtClean="0"/>
              <a:t>Afghanistan School on Internet Governance (</a:t>
            </a:r>
            <a:r>
              <a:rPr lang="en-US" dirty="0" err="1" smtClean="0"/>
              <a:t>afSIG</a:t>
            </a:r>
            <a:r>
              <a:rPr lang="en-US" dirty="0" smtClean="0"/>
              <a:t>) </a:t>
            </a:r>
          </a:p>
          <a:p>
            <a:r>
              <a:rPr lang="en-US" dirty="0" smtClean="0"/>
              <a:t>India School on Internet Governance (</a:t>
            </a:r>
            <a:r>
              <a:rPr lang="en-US" dirty="0" err="1" smtClean="0"/>
              <a:t>inSIG</a:t>
            </a:r>
            <a:r>
              <a:rPr lang="en-US" dirty="0" smtClean="0"/>
              <a:t>)</a:t>
            </a:r>
          </a:p>
          <a:p>
            <a:r>
              <a:rPr lang="en-US" dirty="0" smtClean="0"/>
              <a:t>Sri Lanka School on Internet Governance </a:t>
            </a:r>
            <a:r>
              <a:rPr lang="en-US" u="sng" dirty="0" smtClean="0">
                <a:hlinkClick r:id="rId2"/>
              </a:rPr>
              <a:t>(</a:t>
            </a:r>
            <a:r>
              <a:rPr lang="en-US" u="sng" dirty="0" err="1" smtClean="0">
                <a:hlinkClick r:id="rId2"/>
              </a:rPr>
              <a:t>lkSIG</a:t>
            </a:r>
            <a:r>
              <a:rPr lang="en-US" dirty="0" smtClean="0"/>
              <a:t>) </a:t>
            </a:r>
          </a:p>
          <a:p>
            <a:r>
              <a:rPr lang="en-US" dirty="0" err="1" smtClean="0"/>
              <a:t>Bangaladesh</a:t>
            </a:r>
            <a:r>
              <a:rPr lang="en-US" dirty="0" smtClean="0"/>
              <a:t> School on Internet Governance</a:t>
            </a:r>
          </a:p>
          <a:p>
            <a:r>
              <a:rPr lang="en-US" dirty="0" smtClean="0"/>
              <a:t>Brazilian Internet Governance School (</a:t>
            </a:r>
            <a:r>
              <a:rPr lang="en-US" dirty="0" err="1" smtClean="0"/>
              <a:t>EGI.br</a:t>
            </a:r>
            <a:r>
              <a:rPr lang="en-US" dirty="0" smtClean="0"/>
              <a:t>), </a:t>
            </a:r>
          </a:p>
          <a:p>
            <a:r>
              <a:rPr lang="en-US" dirty="0" smtClean="0"/>
              <a:t>Beijing-Asia Pacific Internet Leadership Program</a:t>
            </a:r>
          </a:p>
          <a:p>
            <a:r>
              <a:rPr lang="en-US" dirty="0" smtClean="0"/>
              <a:t>Lebanon SIG</a:t>
            </a:r>
          </a:p>
          <a:p>
            <a:r>
              <a:rPr lang="en-US" dirty="0" err="1" smtClean="0"/>
              <a:t>Korian</a:t>
            </a:r>
            <a:r>
              <a:rPr lang="en-US" dirty="0" smtClean="0"/>
              <a:t> SIG</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J.P. </a:t>
            </a:r>
            <a:r>
              <a:rPr lang="en-US" dirty="0" err="1" smtClean="0"/>
              <a:t>Barlows</a:t>
            </a:r>
            <a:r>
              <a:rPr lang="en-US" dirty="0" smtClean="0"/>
              <a:t> Declaration of Cyber independence : 1996</a:t>
            </a:r>
            <a:endParaRPr lang="en-US" dirty="0"/>
          </a:p>
        </p:txBody>
      </p:sp>
      <p:sp>
        <p:nvSpPr>
          <p:cNvPr id="3" name="Content Placeholder 2"/>
          <p:cNvSpPr>
            <a:spLocks noGrp="1"/>
          </p:cNvSpPr>
          <p:nvPr>
            <p:ph idx="1"/>
          </p:nvPr>
        </p:nvSpPr>
        <p:spPr>
          <a:xfrm>
            <a:off x="457199" y="2209800"/>
            <a:ext cx="8321041" cy="3916363"/>
          </a:xfrm>
        </p:spPr>
        <p:txBody>
          <a:bodyPr>
            <a:normAutofit/>
          </a:bodyPr>
          <a:lstStyle/>
          <a:p>
            <a:r>
              <a:rPr lang="en-US" dirty="0" smtClean="0"/>
              <a:t>Governments of the Industrial world, you weary giants of flesh and steel, I come from cyberspace, the new home of mind. On behalf of the future, I ask you of the past to leave us alone. You are not welcome among us. You have no sovereignty where we gather.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NEPAL SCHOOL OF INTERNET GOVERNANCE</a:t>
            </a:r>
            <a:r>
              <a:rPr lang="en-US" dirty="0" smtClean="0"/>
              <a:t> (npSIG)</a:t>
            </a:r>
            <a:endParaRPr lang="en-US" dirty="0"/>
          </a:p>
        </p:txBody>
      </p:sp>
      <p:sp>
        <p:nvSpPr>
          <p:cNvPr id="3" name="Content Placeholder 2"/>
          <p:cNvSpPr>
            <a:spLocks noGrp="1"/>
          </p:cNvSpPr>
          <p:nvPr>
            <p:ph idx="1"/>
          </p:nvPr>
        </p:nvSpPr>
        <p:spPr/>
        <p:txBody>
          <a:bodyPr>
            <a:normAutofit fontScale="92500" lnSpcReduction="10000"/>
          </a:bodyPr>
          <a:lstStyle/>
          <a:p>
            <a:pPr lvl="0"/>
            <a:endParaRPr lang="en-US" dirty="0" smtClean="0"/>
          </a:p>
          <a:p>
            <a:r>
              <a:rPr lang="en-US" dirty="0" smtClean="0"/>
              <a:t> Realizing the importance of SIG to promote the debate and discussion on </a:t>
            </a:r>
            <a:r>
              <a:rPr lang="en-US" dirty="0" err="1" smtClean="0"/>
              <a:t>IG</a:t>
            </a:r>
            <a:r>
              <a:rPr lang="en-US" dirty="0" smtClean="0"/>
              <a:t> issues at national and contributing at international levels from Nepal, Internet Society Nepal (</a:t>
            </a:r>
            <a:r>
              <a:rPr lang="en-US" dirty="0" err="1" smtClean="0"/>
              <a:t>ISOC</a:t>
            </a:r>
            <a:r>
              <a:rPr lang="en-US" dirty="0" smtClean="0"/>
              <a:t> Nepal) and Forum for Digital Equality (</a:t>
            </a:r>
            <a:r>
              <a:rPr lang="en-US" dirty="0" err="1" smtClean="0"/>
              <a:t>FDE</a:t>
            </a:r>
            <a:r>
              <a:rPr lang="en-US" dirty="0" smtClean="0"/>
              <a:t>) started preliminary work for a national school on Internet Governance.</a:t>
            </a:r>
          </a:p>
          <a:p>
            <a:r>
              <a:rPr lang="en-US" dirty="0" err="1" smtClean="0"/>
              <a:t>APSIG</a:t>
            </a:r>
            <a:r>
              <a:rPr lang="en-US" dirty="0" smtClean="0"/>
              <a:t>, </a:t>
            </a:r>
            <a:r>
              <a:rPr lang="en-US" dirty="0" err="1" smtClean="0"/>
              <a:t>ISOC</a:t>
            </a:r>
            <a:r>
              <a:rPr lang="en-US" dirty="0" smtClean="0"/>
              <a:t>, </a:t>
            </a:r>
            <a:r>
              <a:rPr lang="en-US" dirty="0" err="1" smtClean="0"/>
              <a:t>APNIC</a:t>
            </a:r>
            <a:r>
              <a:rPr lang="en-US" dirty="0" smtClean="0"/>
              <a:t>, </a:t>
            </a:r>
            <a:r>
              <a:rPr lang="en-US" dirty="0" err="1" smtClean="0"/>
              <a:t>APASA</a:t>
            </a:r>
            <a:r>
              <a:rPr lang="en-US" dirty="0" smtClean="0"/>
              <a:t>, </a:t>
            </a:r>
            <a:r>
              <a:rPr lang="en-US" dirty="0" err="1" smtClean="0"/>
              <a:t>ICANN</a:t>
            </a:r>
            <a:r>
              <a:rPr lang="en-US" dirty="0" smtClean="0"/>
              <a:t> were key supporters who encouraged to start the School</a:t>
            </a:r>
          </a:p>
          <a:p>
            <a:r>
              <a:rPr lang="en-US" dirty="0" err="1" smtClean="0"/>
              <a:t>DOIT</a:t>
            </a:r>
            <a:r>
              <a:rPr lang="en-US" dirty="0" smtClean="0"/>
              <a:t>, </a:t>
            </a:r>
            <a:r>
              <a:rPr lang="en-US" dirty="0" err="1" smtClean="0"/>
              <a:t>NTA</a:t>
            </a:r>
            <a:r>
              <a:rPr lang="en-US" dirty="0" smtClean="0"/>
              <a:t>, CAN Federation, </a:t>
            </a:r>
            <a:r>
              <a:rPr lang="en-US" dirty="0" err="1" smtClean="0"/>
              <a:t>NPIX</a:t>
            </a:r>
            <a:r>
              <a:rPr lang="en-US" dirty="0" smtClean="0"/>
              <a:t>, and other stakeholders joined the initiatives.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Aim of npSIG</a:t>
            </a:r>
            <a:endParaRPr lang="en-US" b="1" dirty="0"/>
          </a:p>
        </p:txBody>
      </p:sp>
      <p:sp>
        <p:nvSpPr>
          <p:cNvPr id="3" name="Content Placeholder 2"/>
          <p:cNvSpPr>
            <a:spLocks noGrp="1"/>
          </p:cNvSpPr>
          <p:nvPr>
            <p:ph idx="1"/>
          </p:nvPr>
        </p:nvSpPr>
        <p:spPr/>
        <p:txBody>
          <a:bodyPr/>
          <a:lstStyle/>
          <a:p>
            <a:r>
              <a:rPr lang="en-US" dirty="0" smtClean="0"/>
              <a:t>The main objective of the School is to enhance the capacity of young people on </a:t>
            </a:r>
            <a:r>
              <a:rPr lang="en-US" dirty="0" err="1" smtClean="0"/>
              <a:t>theInternet</a:t>
            </a:r>
            <a:r>
              <a:rPr lang="en-US" dirty="0" smtClean="0"/>
              <a:t> Governance issues and equip them so that they can participate and contribute at higher level of the Internet Governance process.</a:t>
            </a:r>
          </a:p>
          <a:p>
            <a:r>
              <a:rPr lang="en-US" dirty="0" smtClean="0"/>
              <a:t>Additionally, npSIG also aims at building expert forums on Internet Governance through the alumni of the school.</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Offer at npSIG</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npSIG offer understanding, framing, and outlining actions to be taken in the current Internet Governance (</a:t>
            </a:r>
            <a:r>
              <a:rPr lang="en-US" dirty="0" err="1" smtClean="0"/>
              <a:t>IG</a:t>
            </a:r>
            <a:r>
              <a:rPr lang="en-US" dirty="0" smtClean="0"/>
              <a:t>) environment.</a:t>
            </a:r>
          </a:p>
          <a:p>
            <a:r>
              <a:rPr lang="en-US" dirty="0" smtClean="0"/>
              <a:t>It also offers potential governance scenarios and analyze its international, regional, and national political, economic, technical and other implications. </a:t>
            </a:r>
          </a:p>
          <a:p>
            <a:r>
              <a:rPr lang="en-US" dirty="0" smtClean="0"/>
              <a:t>The School will help individuals to better understand the global and regional Internet Governance issues, settings, and processes, while gaining access to comprehensive and structured knowledge on various aspects of Internet Governance, and the actors, issues and settings surrounding it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err="1" smtClean="0"/>
              <a:t>Babu</a:t>
            </a:r>
            <a:r>
              <a:rPr lang="en-US" dirty="0" smtClean="0"/>
              <a:t> Ram </a:t>
            </a:r>
            <a:r>
              <a:rPr lang="en-US" dirty="0" err="1" smtClean="0"/>
              <a:t>Aryal</a:t>
            </a:r>
            <a:endParaRPr lang="en-US" dirty="0" smtClean="0"/>
          </a:p>
          <a:p>
            <a:pPr>
              <a:buNone/>
            </a:pPr>
            <a:r>
              <a:rPr lang="en-US" dirty="0" smtClean="0"/>
              <a:t>Executive Director, Forum for Digital Equality</a:t>
            </a:r>
          </a:p>
          <a:p>
            <a:pPr>
              <a:buNone/>
            </a:pPr>
            <a:r>
              <a:rPr lang="en-US" dirty="0" err="1" smtClean="0"/>
              <a:t>Maitighar</a:t>
            </a:r>
            <a:r>
              <a:rPr lang="en-US" dirty="0" smtClean="0"/>
              <a:t>, Kathmandu</a:t>
            </a:r>
          </a:p>
          <a:p>
            <a:pPr>
              <a:buNone/>
            </a:pPr>
            <a:r>
              <a:rPr lang="en-US" dirty="0" smtClean="0"/>
              <a:t>Nepal</a:t>
            </a:r>
          </a:p>
          <a:p>
            <a:pPr>
              <a:buNone/>
            </a:pPr>
            <a:r>
              <a:rPr lang="en-US" dirty="0" smtClean="0">
                <a:hlinkClick r:id="rId2"/>
              </a:rPr>
              <a:t>Email: </a:t>
            </a:r>
            <a:r>
              <a:rPr lang="en-US" dirty="0" err="1" smtClean="0">
                <a:hlinkClick r:id="rId3"/>
              </a:rPr>
              <a:t>fbaburam@fde.org.np</a:t>
            </a:r>
            <a:endParaRPr lang="en-US" dirty="0" smtClean="0"/>
          </a:p>
          <a:p>
            <a:pPr>
              <a:buNone/>
            </a:pPr>
            <a:r>
              <a:rPr lang="en-US" dirty="0" smtClean="0"/>
              <a:t>@</a:t>
            </a:r>
            <a:r>
              <a:rPr lang="en-US" dirty="0" err="1" smtClean="0"/>
              <a:t>merobabu</a:t>
            </a:r>
            <a:r>
              <a:rPr lang="en-US" dirty="0" smtClean="0"/>
              <a:t> @</a:t>
            </a:r>
            <a:r>
              <a:rPr lang="en-US" dirty="0" err="1" smtClean="0"/>
              <a:t>fdenepal</a:t>
            </a:r>
            <a:r>
              <a:rPr lang="en-US" dirty="0" smtClean="0"/>
              <a:t> @</a:t>
            </a:r>
            <a:r>
              <a:rPr lang="en-US" dirty="0" err="1" smtClean="0"/>
              <a:t>NepalSIG</a:t>
            </a:r>
            <a:endParaRPr lang="en-US" dirty="0" smtClean="0"/>
          </a:p>
          <a:p>
            <a:pPr>
              <a:buNone/>
            </a:pPr>
            <a:r>
              <a:rPr lang="en-US" dirty="0" smtClean="0"/>
              <a:t>Phone: +977-9851048401/+977-1-4243071</a:t>
            </a:r>
          </a:p>
        </p:txBody>
      </p:sp>
    </p:spTree>
    <p:extLst>
      <p:ext uri="{BB962C8B-B14F-4D97-AF65-F5344CB8AC3E}">
        <p14:creationId xmlns:p14="http://schemas.microsoft.com/office/powerpoint/2010/main" val="3338858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Lawrence </a:t>
            </a:r>
            <a:r>
              <a:rPr lang="en-US" dirty="0" err="1" smtClean="0"/>
              <a:t>Lessig</a:t>
            </a:r>
            <a:r>
              <a:rPr lang="en-US" dirty="0" smtClean="0"/>
              <a:t>: Code is the Law (1998)</a:t>
            </a:r>
            <a:endParaRPr lang="en-US" dirty="0"/>
          </a:p>
        </p:txBody>
      </p:sp>
      <p:sp>
        <p:nvSpPr>
          <p:cNvPr id="3" name="Content Placeholder 2"/>
          <p:cNvSpPr>
            <a:spLocks noGrp="1"/>
          </p:cNvSpPr>
          <p:nvPr>
            <p:ph idx="1"/>
          </p:nvPr>
        </p:nvSpPr>
        <p:spPr>
          <a:xfrm>
            <a:off x="457199" y="2209800"/>
            <a:ext cx="8391379" cy="3916363"/>
          </a:xfrm>
        </p:spPr>
        <p:txBody>
          <a:bodyPr>
            <a:normAutofit/>
          </a:bodyPr>
          <a:lstStyle/>
          <a:p>
            <a:pPr algn="just"/>
            <a:r>
              <a:rPr lang="en-US" dirty="0" smtClean="0"/>
              <a:t>In Cyberspace we must understand how code regulates…we can build, or architect and code cyberspace to protect values that we believe are fundamental or we can … allow those values to allow those values to disappear. There is no middle ground. Code is never found, it is disappear. There is no middle ground. Code is never found, it is only ever made and only ever made by us.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Development </a:t>
            </a:r>
            <a:endParaRPr lang="en-US" dirty="0"/>
          </a:p>
        </p:txBody>
      </p:sp>
      <p:sp>
        <p:nvSpPr>
          <p:cNvPr id="3" name="Content Placeholder 2"/>
          <p:cNvSpPr>
            <a:spLocks noGrp="1"/>
          </p:cNvSpPr>
          <p:nvPr>
            <p:ph idx="1"/>
          </p:nvPr>
        </p:nvSpPr>
        <p:spPr/>
        <p:txBody>
          <a:bodyPr/>
          <a:lstStyle/>
          <a:p>
            <a:endParaRPr lang="en-US" dirty="0" smtClean="0"/>
          </a:p>
          <a:p>
            <a:r>
              <a:rPr lang="en-US" dirty="0" smtClean="0"/>
              <a:t>1957: The Sputnik  </a:t>
            </a:r>
          </a:p>
          <a:p>
            <a:r>
              <a:rPr lang="en-US" dirty="0" smtClean="0"/>
              <a:t>1958: NASA &amp; </a:t>
            </a:r>
            <a:r>
              <a:rPr lang="en-US" dirty="0" err="1" smtClean="0"/>
              <a:t>ARPA</a:t>
            </a:r>
            <a:r>
              <a:rPr lang="en-US" dirty="0" smtClean="0"/>
              <a:t> </a:t>
            </a:r>
          </a:p>
          <a:p>
            <a:r>
              <a:rPr lang="en-US" dirty="0" smtClean="0"/>
              <a:t> 1969: The first Network: </a:t>
            </a:r>
            <a:r>
              <a:rPr lang="en-US" dirty="0" err="1" smtClean="0"/>
              <a:t>DARPANet</a:t>
            </a:r>
            <a:endParaRPr lang="en-US" dirty="0" smtClean="0"/>
          </a:p>
          <a:p>
            <a:r>
              <a:rPr lang="en-US" dirty="0" smtClean="0"/>
              <a:t> </a:t>
            </a:r>
            <a:r>
              <a:rPr lang="en-US" dirty="0" err="1" smtClean="0"/>
              <a:t>1970s</a:t>
            </a:r>
            <a:r>
              <a:rPr lang="en-US" dirty="0" smtClean="0"/>
              <a:t>: Research, financed by the DOD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Development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1969: </a:t>
            </a:r>
            <a:r>
              <a:rPr lang="en-US" dirty="0" err="1" smtClean="0"/>
              <a:t>RFC</a:t>
            </a:r>
            <a:r>
              <a:rPr lang="en-US" dirty="0" smtClean="0"/>
              <a:t> (Steve Crocker) </a:t>
            </a:r>
          </a:p>
          <a:p>
            <a:r>
              <a:rPr lang="en-US" dirty="0" smtClean="0"/>
              <a:t>1971: @  (Roy Tomlinson)</a:t>
            </a:r>
          </a:p>
          <a:p>
            <a:r>
              <a:rPr lang="en-US" dirty="0" smtClean="0"/>
              <a:t>1974. TCP/IP (</a:t>
            </a:r>
            <a:r>
              <a:rPr lang="en-US" dirty="0" err="1" smtClean="0"/>
              <a:t>Vint</a:t>
            </a:r>
            <a:r>
              <a:rPr lang="en-US" dirty="0" smtClean="0"/>
              <a:t> Cerf &amp; Bob Kahn)</a:t>
            </a:r>
          </a:p>
          <a:p>
            <a:r>
              <a:rPr lang="en-US" dirty="0" smtClean="0"/>
              <a:t>1975: </a:t>
            </a:r>
            <a:r>
              <a:rPr lang="en-US" dirty="0" err="1" smtClean="0"/>
              <a:t>IAB</a:t>
            </a:r>
            <a:r>
              <a:rPr lang="en-US" dirty="0" smtClean="0"/>
              <a:t> (Dave Clark &amp; Barry </a:t>
            </a:r>
            <a:r>
              <a:rPr lang="en-US" dirty="0" err="1" smtClean="0"/>
              <a:t>Leiner</a:t>
            </a:r>
            <a:r>
              <a:rPr lang="en-US" dirty="0" smtClean="0"/>
              <a:t>) </a:t>
            </a:r>
          </a:p>
          <a:p>
            <a:r>
              <a:rPr lang="en-US" dirty="0" smtClean="0"/>
              <a:t>1982: SMTP (Jon </a:t>
            </a:r>
            <a:r>
              <a:rPr lang="en-US" dirty="0" err="1" smtClean="0"/>
              <a:t>Postel</a:t>
            </a:r>
            <a:r>
              <a:rPr lang="en-US" dirty="0" smtClean="0"/>
              <a:t>) </a:t>
            </a:r>
          </a:p>
          <a:p>
            <a:r>
              <a:rPr lang="en-US" dirty="0" smtClean="0"/>
              <a:t>1985: DNS (Paul </a:t>
            </a:r>
            <a:r>
              <a:rPr lang="en-US" dirty="0" err="1" smtClean="0"/>
              <a:t>Mockapetris</a:t>
            </a:r>
            <a:r>
              <a:rPr lang="en-US" dirty="0" smtClean="0"/>
              <a:t> &amp; </a:t>
            </a:r>
            <a:r>
              <a:rPr lang="en-US" dirty="0" err="1" smtClean="0"/>
              <a:t>Postel</a:t>
            </a:r>
            <a:r>
              <a:rPr lang="en-US" dirty="0" smtClean="0"/>
              <a:t>)</a:t>
            </a:r>
          </a:p>
          <a:p>
            <a:r>
              <a:rPr lang="en-US" dirty="0" smtClean="0"/>
              <a:t>1986: </a:t>
            </a:r>
            <a:r>
              <a:rPr lang="en-US" dirty="0" err="1" smtClean="0"/>
              <a:t>IETF</a:t>
            </a:r>
            <a:r>
              <a:rPr lang="en-US" dirty="0" smtClean="0"/>
              <a:t> (Mike Corrigan) 1986:</a:t>
            </a:r>
          </a:p>
          <a:p>
            <a:r>
              <a:rPr lang="en-US" dirty="0" smtClean="0"/>
              <a:t>1991: HTML (Tim </a:t>
            </a:r>
            <a:r>
              <a:rPr lang="en-US" dirty="0" err="1" smtClean="0"/>
              <a:t>Barners</a:t>
            </a:r>
            <a:r>
              <a:rPr lang="en-US" dirty="0" smtClean="0"/>
              <a:t> 1991: </a:t>
            </a:r>
          </a:p>
          <a:p>
            <a:r>
              <a:rPr lang="en-US" dirty="0" smtClean="0"/>
              <a:t>1992: </a:t>
            </a:r>
            <a:r>
              <a:rPr lang="en-US" dirty="0" err="1" smtClean="0"/>
              <a:t>ISOC</a:t>
            </a:r>
            <a:r>
              <a:rPr lang="en-US" dirty="0" smtClean="0"/>
              <a:t> (Cerf, Kahn &amp; Chapin)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Governance</a:t>
            </a:r>
            <a:endParaRPr lang="en-US" dirty="0"/>
          </a:p>
        </p:txBody>
      </p:sp>
      <p:sp>
        <p:nvSpPr>
          <p:cNvPr id="3" name="Content Placeholder 2"/>
          <p:cNvSpPr>
            <a:spLocks noGrp="1"/>
          </p:cNvSpPr>
          <p:nvPr>
            <p:ph idx="1"/>
          </p:nvPr>
        </p:nvSpPr>
        <p:spPr>
          <a:xfrm>
            <a:off x="457199" y="2209800"/>
            <a:ext cx="8377312" cy="3916363"/>
          </a:xfrm>
        </p:spPr>
        <p:txBody>
          <a:bodyPr>
            <a:normAutofit/>
          </a:bodyPr>
          <a:lstStyle/>
          <a:p>
            <a:r>
              <a:rPr lang="en-US" dirty="0" smtClean="0"/>
              <a:t>Numbers Numbers</a:t>
            </a:r>
          </a:p>
          <a:p>
            <a:pPr lvl="1"/>
            <a:r>
              <a:rPr lang="en-US" dirty="0" err="1" smtClean="0"/>
              <a:t>IPv4</a:t>
            </a:r>
            <a:r>
              <a:rPr lang="en-US" dirty="0" smtClean="0"/>
              <a:t>: 134.35.145.34 (4.3 billion) </a:t>
            </a:r>
            <a:r>
              <a:rPr lang="en-US" dirty="0" err="1" smtClean="0"/>
              <a:t>IPv4</a:t>
            </a:r>
            <a:r>
              <a:rPr lang="en-US" dirty="0" smtClean="0"/>
              <a:t>: 134.35.145.34 (4.3 billion)</a:t>
            </a:r>
          </a:p>
          <a:p>
            <a:pPr lvl="1"/>
            <a:r>
              <a:rPr lang="en-US" dirty="0" smtClean="0"/>
              <a:t> </a:t>
            </a:r>
            <a:r>
              <a:rPr lang="en-US" dirty="0" err="1" smtClean="0"/>
              <a:t>IPv6</a:t>
            </a:r>
            <a:r>
              <a:rPr lang="en-US" dirty="0" smtClean="0"/>
              <a:t>: 128 bits long (zillions, nearly endless) </a:t>
            </a:r>
            <a:r>
              <a:rPr lang="en-US" dirty="0" err="1" smtClean="0"/>
              <a:t>IPv6</a:t>
            </a:r>
            <a:r>
              <a:rPr lang="en-US" dirty="0" smtClean="0"/>
              <a:t>: 128 bits long (zillions, nearly endless)</a:t>
            </a:r>
          </a:p>
          <a:p>
            <a:r>
              <a:rPr lang="en-US" dirty="0" smtClean="0"/>
              <a:t>Names</a:t>
            </a:r>
          </a:p>
          <a:p>
            <a:pPr lvl="1"/>
            <a:r>
              <a:rPr lang="en-US" dirty="0" err="1" smtClean="0"/>
              <a:t>gTLDs</a:t>
            </a:r>
            <a:r>
              <a:rPr lang="en-US" dirty="0" smtClean="0"/>
              <a:t>/for US: .mil, .</a:t>
            </a:r>
            <a:r>
              <a:rPr lang="en-US" dirty="0" err="1" smtClean="0"/>
              <a:t>gov</a:t>
            </a:r>
            <a:r>
              <a:rPr lang="en-US" dirty="0" smtClean="0"/>
              <a:t>, .</a:t>
            </a:r>
            <a:r>
              <a:rPr lang="en-US" dirty="0" err="1" smtClean="0"/>
              <a:t>edu</a:t>
            </a:r>
            <a:r>
              <a:rPr lang="en-US" dirty="0" smtClean="0"/>
              <a:t>, /f </a:t>
            </a:r>
            <a:r>
              <a:rPr lang="en-US" dirty="0" err="1" smtClean="0"/>
              <a:t>gTLDs</a:t>
            </a:r>
            <a:r>
              <a:rPr lang="en-US" dirty="0" smtClean="0"/>
              <a:t>/for US: .mil, .</a:t>
            </a:r>
            <a:r>
              <a:rPr lang="en-US" dirty="0" err="1" smtClean="0"/>
              <a:t>gov</a:t>
            </a:r>
            <a:r>
              <a:rPr lang="en-US" dirty="0" smtClean="0"/>
              <a:t>, .</a:t>
            </a:r>
            <a:r>
              <a:rPr lang="en-US" dirty="0" err="1" smtClean="0"/>
              <a:t>edu</a:t>
            </a:r>
            <a:r>
              <a:rPr lang="en-US" dirty="0" smtClean="0"/>
              <a:t>, /for the world: .com, .org, </a:t>
            </a:r>
            <a:r>
              <a:rPr lang="en-US" dirty="0" err="1" smtClean="0"/>
              <a:t>.net</a:t>
            </a:r>
            <a:r>
              <a:rPr lang="en-US" dirty="0" smtClean="0"/>
              <a:t> or the world: .com, .org, </a:t>
            </a:r>
            <a:r>
              <a:rPr lang="en-US" dirty="0" err="1" smtClean="0"/>
              <a:t>.net</a:t>
            </a:r>
            <a:r>
              <a:rPr lang="en-US" dirty="0" smtClean="0"/>
              <a:t>,</a:t>
            </a:r>
          </a:p>
          <a:p>
            <a:pPr lvl="1"/>
            <a:r>
              <a:rPr lang="en-US" dirty="0" err="1" smtClean="0"/>
              <a:t>ccTLDs</a:t>
            </a:r>
            <a:r>
              <a:rPr lang="en-US" dirty="0" smtClean="0"/>
              <a:t>: .de, .</a:t>
            </a:r>
            <a:r>
              <a:rPr lang="en-US" dirty="0" err="1" smtClean="0"/>
              <a:t>dk</a:t>
            </a:r>
            <a:r>
              <a:rPr lang="en-US" dirty="0" smtClean="0"/>
              <a:t>, .in (ISO 3166) </a:t>
            </a:r>
            <a:r>
              <a:rPr lang="en-US" dirty="0" err="1" smtClean="0"/>
              <a:t>ccTLDs</a:t>
            </a:r>
            <a:r>
              <a:rPr lang="en-US" dirty="0" smtClean="0"/>
              <a:t>: .de, .</a:t>
            </a:r>
            <a:r>
              <a:rPr lang="en-US" dirty="0" err="1" smtClean="0"/>
              <a:t>dk</a:t>
            </a:r>
            <a:r>
              <a:rPr lang="en-US" dirty="0" smtClean="0"/>
              <a:t>, .in (ISO 3166)</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Governance</a:t>
            </a:r>
            <a:endParaRPr lang="en-US" dirty="0"/>
          </a:p>
        </p:txBody>
      </p:sp>
      <p:sp>
        <p:nvSpPr>
          <p:cNvPr id="3" name="Content Placeholder 2"/>
          <p:cNvSpPr>
            <a:spLocks noGrp="1"/>
          </p:cNvSpPr>
          <p:nvPr>
            <p:ph idx="1"/>
          </p:nvPr>
        </p:nvSpPr>
        <p:spPr/>
        <p:txBody>
          <a:bodyPr>
            <a:normAutofit/>
          </a:bodyPr>
          <a:lstStyle/>
          <a:p>
            <a:r>
              <a:rPr lang="en-US" dirty="0" smtClean="0"/>
              <a:t>• Root Server Root Server</a:t>
            </a:r>
          </a:p>
          <a:p>
            <a:pPr lvl="1"/>
            <a:r>
              <a:rPr lang="en-US" dirty="0" smtClean="0"/>
              <a:t> Originally 13, today with </a:t>
            </a:r>
            <a:r>
              <a:rPr lang="en-US" dirty="0" err="1" smtClean="0"/>
              <a:t>Anycast</a:t>
            </a:r>
            <a:r>
              <a:rPr lang="en-US" dirty="0" smtClean="0"/>
              <a:t> more than 100 Originally 13, today with </a:t>
            </a:r>
            <a:r>
              <a:rPr lang="en-US" dirty="0" err="1" smtClean="0"/>
              <a:t>Anycast</a:t>
            </a:r>
            <a:r>
              <a:rPr lang="en-US" dirty="0" smtClean="0"/>
              <a:t> more than 100</a:t>
            </a:r>
          </a:p>
          <a:p>
            <a:pPr lvl="1"/>
            <a:r>
              <a:rPr lang="en-US" dirty="0" smtClean="0"/>
              <a:t>Special role of US government (authorizes the publication of Special role of US government (authorizes the publication of zone files for </a:t>
            </a:r>
            <a:r>
              <a:rPr lang="en-US" dirty="0" err="1" smtClean="0"/>
              <a:t>TLDs</a:t>
            </a:r>
            <a:r>
              <a:rPr lang="en-US" dirty="0" smtClean="0"/>
              <a:t> in the Hidden Server) zone files for </a:t>
            </a:r>
            <a:r>
              <a:rPr lang="en-US" dirty="0" err="1" smtClean="0"/>
              <a:t>TLDs</a:t>
            </a:r>
            <a:r>
              <a:rPr lang="en-US" dirty="0" smtClean="0"/>
              <a:t> in the Hidden Server)</a:t>
            </a:r>
          </a:p>
          <a:p>
            <a:r>
              <a:rPr lang="en-US" dirty="0" smtClean="0"/>
              <a:t>Management</a:t>
            </a:r>
          </a:p>
          <a:p>
            <a:pPr lvl="1"/>
            <a:r>
              <a:rPr lang="en-US" dirty="0" smtClean="0"/>
              <a:t>Jon </a:t>
            </a:r>
            <a:r>
              <a:rPr lang="en-US" dirty="0" err="1" smtClean="0"/>
              <a:t>Postel</a:t>
            </a:r>
            <a:r>
              <a:rPr lang="en-US" dirty="0" smtClean="0"/>
              <a:t> via </a:t>
            </a:r>
            <a:r>
              <a:rPr lang="en-US" dirty="0" err="1" smtClean="0"/>
              <a:t>IANA</a:t>
            </a:r>
            <a:r>
              <a:rPr lang="en-US" dirty="0" smtClean="0"/>
              <a:t> (1989 </a:t>
            </a:r>
            <a:r>
              <a:rPr lang="en-US" dirty="0" err="1" smtClean="0"/>
              <a:t>ISI</a:t>
            </a:r>
            <a:r>
              <a:rPr lang="en-US" dirty="0" smtClean="0"/>
              <a:t> contract with USG)</a:t>
            </a:r>
          </a:p>
          <a:p>
            <a:pPr lvl="1"/>
            <a:r>
              <a:rPr lang="en-US" dirty="0" err="1" smtClean="0"/>
              <a:t>NSI</a:t>
            </a:r>
            <a:r>
              <a:rPr lang="en-US" dirty="0" smtClean="0"/>
              <a:t> (contract with USG) </a:t>
            </a:r>
            <a:r>
              <a:rPr lang="en-US" dirty="0" err="1" smtClean="0"/>
              <a:t>NSI</a:t>
            </a:r>
            <a:r>
              <a:rPr lang="en-US" dirty="0" smtClean="0"/>
              <a:t> (contract with USG)</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Governance</a:t>
            </a:r>
            <a:endParaRPr lang="en-US" dirty="0"/>
          </a:p>
        </p:txBody>
      </p:sp>
      <p:sp>
        <p:nvSpPr>
          <p:cNvPr id="3" name="Content Placeholder 2"/>
          <p:cNvSpPr>
            <a:spLocks noGrp="1"/>
          </p:cNvSpPr>
          <p:nvPr>
            <p:ph idx="1"/>
          </p:nvPr>
        </p:nvSpPr>
        <p:spPr/>
        <p:txBody>
          <a:bodyPr>
            <a:normAutofit lnSpcReduction="10000"/>
          </a:bodyPr>
          <a:lstStyle/>
          <a:p>
            <a:r>
              <a:rPr lang="en-US" dirty="0" smtClean="0"/>
              <a:t>1989: </a:t>
            </a:r>
            <a:r>
              <a:rPr lang="en-US" dirty="0" err="1" smtClean="0"/>
              <a:t>IANA</a:t>
            </a:r>
            <a:r>
              <a:rPr lang="en-US" dirty="0" smtClean="0"/>
              <a:t> – Jon </a:t>
            </a:r>
            <a:r>
              <a:rPr lang="en-US" dirty="0" err="1" smtClean="0"/>
              <a:t>Postel</a:t>
            </a:r>
            <a:r>
              <a:rPr lang="en-US" dirty="0" smtClean="0"/>
              <a:t> &amp; Contract with Department of Commerce </a:t>
            </a:r>
          </a:p>
          <a:p>
            <a:r>
              <a:rPr lang="en-US" dirty="0" smtClean="0"/>
              <a:t>1994: </a:t>
            </a:r>
            <a:r>
              <a:rPr lang="en-US" dirty="0" err="1" smtClean="0"/>
              <a:t>ISOC</a:t>
            </a:r>
            <a:r>
              <a:rPr lang="en-US" dirty="0" smtClean="0"/>
              <a:t> – 150 new </a:t>
            </a:r>
            <a:r>
              <a:rPr lang="en-US" dirty="0" err="1" smtClean="0"/>
              <a:t>gTLDs</a:t>
            </a:r>
            <a:r>
              <a:rPr lang="en-US" dirty="0" smtClean="0"/>
              <a:t> (failed) 150 new </a:t>
            </a:r>
            <a:r>
              <a:rPr lang="en-US" dirty="0" err="1" smtClean="0"/>
              <a:t>gTLDs</a:t>
            </a:r>
            <a:r>
              <a:rPr lang="en-US" dirty="0" smtClean="0"/>
              <a:t> (failed) • </a:t>
            </a:r>
          </a:p>
          <a:p>
            <a:r>
              <a:rPr lang="en-US" dirty="0" smtClean="0"/>
              <a:t>1997: </a:t>
            </a:r>
            <a:r>
              <a:rPr lang="en-US" dirty="0" err="1" smtClean="0"/>
              <a:t>IAHC</a:t>
            </a:r>
            <a:r>
              <a:rPr lang="en-US" dirty="0" smtClean="0"/>
              <a:t> 1997: </a:t>
            </a:r>
            <a:r>
              <a:rPr lang="en-US" dirty="0" err="1" smtClean="0"/>
              <a:t>IAHC</a:t>
            </a:r>
            <a:r>
              <a:rPr lang="en-US" dirty="0" smtClean="0"/>
              <a:t> – </a:t>
            </a:r>
            <a:r>
              <a:rPr lang="en-US" dirty="0" err="1" smtClean="0"/>
              <a:t>MoU</a:t>
            </a:r>
            <a:r>
              <a:rPr lang="en-US" dirty="0" smtClean="0"/>
              <a:t> with </a:t>
            </a:r>
            <a:r>
              <a:rPr lang="en-US" dirty="0" err="1" smtClean="0"/>
              <a:t>ITU</a:t>
            </a:r>
            <a:r>
              <a:rPr lang="en-US" dirty="0" smtClean="0"/>
              <a:t>, </a:t>
            </a:r>
            <a:r>
              <a:rPr lang="en-US" dirty="0" err="1" smtClean="0"/>
              <a:t>WIPO</a:t>
            </a:r>
            <a:r>
              <a:rPr lang="en-US" dirty="0" smtClean="0"/>
              <a:t>, </a:t>
            </a:r>
            <a:r>
              <a:rPr lang="en-US" dirty="0" err="1" smtClean="0"/>
              <a:t>INTA</a:t>
            </a:r>
            <a:r>
              <a:rPr lang="en-US" dirty="0" smtClean="0"/>
              <a:t>, </a:t>
            </a:r>
            <a:r>
              <a:rPr lang="en-US" dirty="0" err="1" smtClean="0"/>
              <a:t>IAB</a:t>
            </a:r>
            <a:r>
              <a:rPr lang="en-US" dirty="0" smtClean="0"/>
              <a:t>, </a:t>
            </a:r>
            <a:r>
              <a:rPr lang="en-US" dirty="0" err="1" smtClean="0"/>
              <a:t>IANA</a:t>
            </a:r>
            <a:r>
              <a:rPr lang="en-US" dirty="0" smtClean="0"/>
              <a:t> and </a:t>
            </a:r>
            <a:r>
              <a:rPr lang="en-US" dirty="0" err="1" smtClean="0"/>
              <a:t>ISOC</a:t>
            </a:r>
            <a:r>
              <a:rPr lang="en-US" dirty="0" smtClean="0"/>
              <a:t> (failed)</a:t>
            </a:r>
          </a:p>
          <a:p>
            <a:r>
              <a:rPr lang="en-US" dirty="0" smtClean="0"/>
              <a:t>1998: </a:t>
            </a:r>
            <a:r>
              <a:rPr lang="en-US" dirty="0" err="1" smtClean="0"/>
              <a:t>ICANN</a:t>
            </a:r>
            <a:r>
              <a:rPr lang="en-US" dirty="0" smtClean="0"/>
              <a:t> – Private corporation under Californian Law linked via a </a:t>
            </a:r>
            <a:r>
              <a:rPr lang="en-US" dirty="0" err="1" smtClean="0"/>
              <a:t>MoU</a:t>
            </a:r>
            <a:r>
              <a:rPr lang="en-US" dirty="0" smtClean="0"/>
              <a:t> to the US Department of Commerce</a:t>
            </a:r>
          </a:p>
          <a:p>
            <a:r>
              <a:rPr lang="en-US" dirty="0" smtClean="0"/>
              <a:t>2016: </a:t>
            </a:r>
            <a:r>
              <a:rPr lang="en-US" dirty="0" err="1" smtClean="0"/>
              <a:t>IANA</a:t>
            </a:r>
            <a:r>
              <a:rPr lang="en-US" dirty="0" smtClean="0"/>
              <a:t> Transition [1</a:t>
            </a:r>
            <a:r>
              <a:rPr lang="en-US" baseline="30000" dirty="0" smtClean="0"/>
              <a:t>st</a:t>
            </a:r>
            <a:r>
              <a:rPr lang="en-US" dirty="0" smtClean="0"/>
              <a:t> October]</a:t>
            </a:r>
          </a:p>
        </p:txBody>
      </p:sp>
    </p:spTree>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1753</TotalTime>
  <Words>1870</Words>
  <Application>Microsoft Macintosh PowerPoint</Application>
  <PresentationFormat>On-screen Show (4:3)</PresentationFormat>
  <Paragraphs>183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Plaza</vt:lpstr>
      <vt:lpstr>IGF: Concept &amp;Development</vt:lpstr>
      <vt:lpstr>Babu Ram Aryal</vt:lpstr>
      <vt:lpstr>J.P. Barlows Declaration of Cyber independence : 1996</vt:lpstr>
      <vt:lpstr>Lawrence Lessig: Code is the Law (1998)</vt:lpstr>
      <vt:lpstr>Early Development </vt:lpstr>
      <vt:lpstr>Protocol Development</vt:lpstr>
      <vt:lpstr>DNS Governance</vt:lpstr>
      <vt:lpstr>DNS Governance</vt:lpstr>
      <vt:lpstr>DNS Governance</vt:lpstr>
      <vt:lpstr>WSIS(2003–2005)</vt:lpstr>
      <vt:lpstr>Meaning of Internet Governance</vt:lpstr>
      <vt:lpstr>Internet Governance Forum</vt:lpstr>
      <vt:lpstr>Internet Governance Forum</vt:lpstr>
      <vt:lpstr>Purpose of the IGF </vt:lpstr>
      <vt:lpstr>Aim of IGF</vt:lpstr>
      <vt:lpstr>Need and Scope of IGF</vt:lpstr>
      <vt:lpstr>Mandate of IGF : Para 72, Tunis Agenda</vt:lpstr>
      <vt:lpstr>Mandate of IGF…</vt:lpstr>
      <vt:lpstr>Mandate of IGF…</vt:lpstr>
      <vt:lpstr>Past IGF Meetings</vt:lpstr>
      <vt:lpstr>Structures of IGF  </vt:lpstr>
      <vt:lpstr>Structures of IGF  </vt:lpstr>
      <vt:lpstr>Structures of IGF  </vt:lpstr>
      <vt:lpstr>How to Engage in IGF</vt:lpstr>
      <vt:lpstr>Process of Selection of Workshop</vt:lpstr>
      <vt:lpstr>IGF Initiatives in Nepal </vt:lpstr>
      <vt:lpstr>Development of SIG</vt:lpstr>
      <vt:lpstr>Current SIGs</vt:lpstr>
      <vt:lpstr>National IGs</vt:lpstr>
      <vt:lpstr>NEPAL SCHOOL OF INTERNET GOVERNANCE (npSIG)</vt:lpstr>
      <vt:lpstr>Aim of npSIG</vt:lpstr>
      <vt:lpstr>Offer at npSIG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Nepal IGF: A Concept</dc:title>
  <dc:creator>Internet  Society</dc:creator>
  <cp:lastModifiedBy>Bikram Shrestha</cp:lastModifiedBy>
  <cp:revision>51</cp:revision>
  <dcterms:created xsi:type="dcterms:W3CDTF">2016-08-25T13:51:35Z</dcterms:created>
  <dcterms:modified xsi:type="dcterms:W3CDTF">2018-01-20T08:40:55Z</dcterms:modified>
</cp:coreProperties>
</file>